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6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04" r:id="rId2"/>
    <p:sldId id="462" r:id="rId3"/>
    <p:sldId id="341" r:id="rId4"/>
    <p:sldId id="470" r:id="rId5"/>
    <p:sldId id="471" r:id="rId6"/>
    <p:sldId id="335" r:id="rId7"/>
    <p:sldId id="342" r:id="rId8"/>
    <p:sldId id="402" r:id="rId9"/>
    <p:sldId id="339" r:id="rId10"/>
    <p:sldId id="332" r:id="rId11"/>
    <p:sldId id="334" r:id="rId12"/>
    <p:sldId id="338" r:id="rId13"/>
    <p:sldId id="382" r:id="rId14"/>
    <p:sldId id="390" r:id="rId15"/>
    <p:sldId id="463" r:id="rId16"/>
    <p:sldId id="450" r:id="rId17"/>
    <p:sldId id="404" r:id="rId18"/>
    <p:sldId id="395" r:id="rId19"/>
    <p:sldId id="459" r:id="rId20"/>
    <p:sldId id="407" r:id="rId21"/>
    <p:sldId id="448" r:id="rId22"/>
    <p:sldId id="446" r:id="rId23"/>
    <p:sldId id="451" r:id="rId24"/>
    <p:sldId id="447" r:id="rId25"/>
    <p:sldId id="457" r:id="rId26"/>
    <p:sldId id="391" r:id="rId27"/>
    <p:sldId id="449" r:id="rId28"/>
    <p:sldId id="453" r:id="rId29"/>
    <p:sldId id="409" r:id="rId30"/>
    <p:sldId id="442" r:id="rId31"/>
    <p:sldId id="392" r:id="rId32"/>
    <p:sldId id="393" r:id="rId33"/>
    <p:sldId id="394" r:id="rId34"/>
    <p:sldId id="396" r:id="rId35"/>
    <p:sldId id="417" r:id="rId36"/>
    <p:sldId id="401" r:id="rId37"/>
    <p:sldId id="403" r:id="rId38"/>
    <p:sldId id="416" r:id="rId39"/>
    <p:sldId id="413" r:id="rId40"/>
    <p:sldId id="414" r:id="rId41"/>
    <p:sldId id="415" r:id="rId42"/>
    <p:sldId id="466" r:id="rId43"/>
    <p:sldId id="418" r:id="rId44"/>
    <p:sldId id="419" r:id="rId45"/>
    <p:sldId id="465" r:id="rId46"/>
    <p:sldId id="420" r:id="rId47"/>
    <p:sldId id="467" r:id="rId48"/>
    <p:sldId id="468" r:id="rId49"/>
    <p:sldId id="469" r:id="rId50"/>
    <p:sldId id="443" r:id="rId51"/>
    <p:sldId id="455" r:id="rId52"/>
    <p:sldId id="384" r:id="rId53"/>
    <p:sldId id="421" r:id="rId54"/>
    <p:sldId id="344" r:id="rId55"/>
    <p:sldId id="379" r:id="rId56"/>
    <p:sldId id="452" r:id="rId57"/>
    <p:sldId id="408" r:id="rId58"/>
    <p:sldId id="434" r:id="rId59"/>
    <p:sldId id="411" r:id="rId60"/>
    <p:sldId id="412" r:id="rId61"/>
    <p:sldId id="425" r:id="rId62"/>
    <p:sldId id="429" r:id="rId63"/>
    <p:sldId id="454" r:id="rId64"/>
    <p:sldId id="430" r:id="rId65"/>
    <p:sldId id="431" r:id="rId66"/>
    <p:sldId id="456" r:id="rId67"/>
    <p:sldId id="464" r:id="rId68"/>
    <p:sldId id="441" r:id="rId69"/>
    <p:sldId id="444" r:id="rId70"/>
    <p:sldId id="458" r:id="rId71"/>
    <p:sldId id="372" r:id="rId72"/>
    <p:sldId id="460" r:id="rId73"/>
    <p:sldId id="397" r:id="rId74"/>
    <p:sldId id="400" r:id="rId75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99"/>
    <a:srgbClr val="C5C52B"/>
    <a:srgbClr val="008080"/>
    <a:srgbClr val="FFD253"/>
    <a:srgbClr val="CC0066"/>
    <a:srgbClr val="33CCFF"/>
    <a:srgbClr val="0099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6127" autoAdjust="0"/>
  </p:normalViewPr>
  <p:slideViewPr>
    <p:cSldViewPr>
      <p:cViewPr>
        <p:scale>
          <a:sx n="70" d="100"/>
          <a:sy n="70" d="100"/>
        </p:scale>
        <p:origin x="-136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90" y="-78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CFE873-16C8-4700-BCBA-94FCDB6B04BF}" type="doc">
      <dgm:prSet loTypeId="urn:microsoft.com/office/officeart/2005/8/layout/vList3#2" loCatId="list" qsTypeId="urn:microsoft.com/office/officeart/2005/8/quickstyle/3d3" qsCatId="3D" csTypeId="urn:microsoft.com/office/officeart/2005/8/colors/colorful5" csCatId="colorful" phldr="1"/>
      <dgm:spPr/>
    </dgm:pt>
    <dgm:pt modelId="{99FD2679-5B9C-466C-BA03-BB5619064EAE}">
      <dgm:prSet phldrT="[Texte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fr-BE" sz="3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Top </a:t>
          </a:r>
          <a:r>
            <a:rPr lang="fr-BE" sz="3600" dirty="0" err="1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Roles</a:t>
          </a:r>
          <a:endParaRPr lang="fr-FR" sz="3600" dirty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95BCFB4-5FE8-4DF9-A143-CF158A615870}" type="parTrans" cxnId="{8286CC4E-5CCD-4FCA-993D-75E9D37A3A3B}">
      <dgm:prSet/>
      <dgm:spPr/>
      <dgm:t>
        <a:bodyPr/>
        <a:lstStyle/>
        <a:p>
          <a:endParaRPr lang="fr-FR" sz="2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F5697F3-1EBE-4F85-9699-ED3A6E02E5D2}" type="sibTrans" cxnId="{8286CC4E-5CCD-4FCA-993D-75E9D37A3A3B}">
      <dgm:prSet/>
      <dgm:spPr/>
      <dgm:t>
        <a:bodyPr/>
        <a:lstStyle/>
        <a:p>
          <a:endParaRPr lang="fr-FR" sz="2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1B27974-3E65-4D81-9167-A0D4A9E136A4}" type="pres">
      <dgm:prSet presAssocID="{12CFE873-16C8-4700-BCBA-94FCDB6B04BF}" presName="linearFlow" presStyleCnt="0">
        <dgm:presLayoutVars>
          <dgm:dir/>
          <dgm:resizeHandles val="exact"/>
        </dgm:presLayoutVars>
      </dgm:prSet>
      <dgm:spPr/>
    </dgm:pt>
    <dgm:pt modelId="{C19EC7C5-5A23-45B6-A17D-3AC00D986950}" type="pres">
      <dgm:prSet presAssocID="{99FD2679-5B9C-466C-BA03-BB5619064EAE}" presName="composite" presStyleCnt="0"/>
      <dgm:spPr/>
    </dgm:pt>
    <dgm:pt modelId="{12CE89B3-17A4-4AB8-BB46-F52965ADA9C3}" type="pres">
      <dgm:prSet presAssocID="{99FD2679-5B9C-466C-BA03-BB5619064EAE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BC28514-B4DA-4CAE-99FC-1444E253A961}" type="pres">
      <dgm:prSet presAssocID="{99FD2679-5B9C-466C-BA03-BB5619064EAE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5BC0192-5852-4A62-90E5-3227A58C5E62}" type="presOf" srcId="{12CFE873-16C8-4700-BCBA-94FCDB6B04BF}" destId="{11B27974-3E65-4D81-9167-A0D4A9E136A4}" srcOrd="0" destOrd="0" presId="urn:microsoft.com/office/officeart/2005/8/layout/vList3#2"/>
    <dgm:cxn modelId="{8286CC4E-5CCD-4FCA-993D-75E9D37A3A3B}" srcId="{12CFE873-16C8-4700-BCBA-94FCDB6B04BF}" destId="{99FD2679-5B9C-466C-BA03-BB5619064EAE}" srcOrd="0" destOrd="0" parTransId="{595BCFB4-5FE8-4DF9-A143-CF158A615870}" sibTransId="{9F5697F3-1EBE-4F85-9699-ED3A6E02E5D2}"/>
    <dgm:cxn modelId="{EDDCF4C0-1798-451D-B848-D540EAC218D6}" type="presOf" srcId="{99FD2679-5B9C-466C-BA03-BB5619064EAE}" destId="{BBC28514-B4DA-4CAE-99FC-1444E253A961}" srcOrd="0" destOrd="0" presId="urn:microsoft.com/office/officeart/2005/8/layout/vList3#2"/>
    <dgm:cxn modelId="{84798433-47A7-475B-896D-91377C7B89DA}" type="presParOf" srcId="{11B27974-3E65-4D81-9167-A0D4A9E136A4}" destId="{C19EC7C5-5A23-45B6-A17D-3AC00D986950}" srcOrd="0" destOrd="0" presId="urn:microsoft.com/office/officeart/2005/8/layout/vList3#2"/>
    <dgm:cxn modelId="{6101368F-66FC-4CBC-9663-1B491A2F2331}" type="presParOf" srcId="{C19EC7C5-5A23-45B6-A17D-3AC00D986950}" destId="{12CE89B3-17A4-4AB8-BB46-F52965ADA9C3}" srcOrd="0" destOrd="0" presId="urn:microsoft.com/office/officeart/2005/8/layout/vList3#2"/>
    <dgm:cxn modelId="{55CB7AAD-EDCC-4130-8379-0D7C355D99E6}" type="presParOf" srcId="{C19EC7C5-5A23-45B6-A17D-3AC00D986950}" destId="{BBC28514-B4DA-4CAE-99FC-1444E253A961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CFEEE5-8FBB-4C0C-B4B2-DC65062520E4}" type="doc">
      <dgm:prSet loTypeId="urn:microsoft.com/office/officeart/2005/8/layout/hList2#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fr-FR"/>
        </a:p>
      </dgm:t>
    </dgm:pt>
    <dgm:pt modelId="{FB569FAE-D224-4635-BD57-015CFD89C86D}">
      <dgm:prSet phldrT="[Texte]" custT="1"/>
      <dgm:spPr/>
      <dgm:t>
        <a:bodyPr/>
        <a:lstStyle/>
        <a:p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Efficiency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                  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Effectiveness</a:t>
          </a:r>
          <a:endParaRPr lang="fr-BE" sz="16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B67A92A-1506-42BC-8CD3-FE1B016EFA76}" type="parTrans" cxnId="{A79420D3-C7DB-4633-8C60-C213C879C3EC}">
      <dgm:prSet/>
      <dgm:spPr/>
      <dgm:t>
        <a:bodyPr/>
        <a:lstStyle/>
        <a:p>
          <a:endParaRPr lang="fr-FR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FD64475-673D-4F47-98E8-BB11021FC0E7}" type="sibTrans" cxnId="{A79420D3-C7DB-4633-8C60-C213C879C3EC}">
      <dgm:prSet/>
      <dgm:spPr/>
      <dgm:t>
        <a:bodyPr/>
        <a:lstStyle/>
        <a:p>
          <a:endParaRPr lang="fr-FR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8B9A0B9-FE75-4C44-BDBC-82DFB5CDEE24}">
      <dgm:prSet phldrT="[Texte]" custT="1"/>
      <dgm:spPr/>
      <dgm:t>
        <a:bodyPr/>
        <a:lstStyle/>
        <a:p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All countries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having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plans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1C1E920-2A96-4A43-A98B-DF50EE4E9E6C}" type="parTrans" cxnId="{C48FD44E-B64B-4D21-B371-E1624D2C9E2C}">
      <dgm:prSet/>
      <dgm:spPr/>
      <dgm:t>
        <a:bodyPr/>
        <a:lstStyle/>
        <a:p>
          <a:endParaRPr lang="fr-FR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D0A28DD-4042-4D25-BC10-8FEBE53457DE}" type="sibTrans" cxnId="{C48FD44E-B64B-4D21-B371-E1624D2C9E2C}">
      <dgm:prSet/>
      <dgm:spPr/>
      <dgm:t>
        <a:bodyPr/>
        <a:lstStyle/>
        <a:p>
          <a:endParaRPr lang="fr-FR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9DA44B7-07E3-4396-B3C8-5337ECB7AABE}">
      <dgm:prSet phldrT="[Texte]" custT="1"/>
      <dgm:spPr/>
      <dgm:t>
        <a:bodyPr/>
        <a:lstStyle/>
        <a:p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Actions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Requested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D0364D4-6684-41E1-A638-933A0A12858F}" type="parTrans" cxnId="{E301CB08-2B05-4BEA-8D88-42E873120DDF}">
      <dgm:prSet/>
      <dgm:spPr/>
      <dgm:t>
        <a:bodyPr/>
        <a:lstStyle/>
        <a:p>
          <a:endParaRPr lang="fr-FR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9CDF846-F5F0-4113-9500-ABFCCF720320}" type="sibTrans" cxnId="{E301CB08-2B05-4BEA-8D88-42E873120DDF}">
      <dgm:prSet/>
      <dgm:spPr/>
      <dgm:t>
        <a:bodyPr/>
        <a:lstStyle/>
        <a:p>
          <a:endParaRPr lang="fr-FR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CA5BD30-CD4B-4985-8454-19286E3395A9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Collective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Agreements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10E7FF8-C3C8-46D6-9B00-A243FB9A794D}" type="parTrans" cxnId="{68DA9C7C-24A2-400B-AFBA-50FC61B51411}">
      <dgm:prSet/>
      <dgm:spPr/>
      <dgm:t>
        <a:bodyPr/>
        <a:lstStyle/>
        <a:p>
          <a:endParaRPr lang="fr-FR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AEB32FD-1DE3-4525-945D-1D8022C39F76}" type="sibTrans" cxnId="{68DA9C7C-24A2-400B-AFBA-50FC61B51411}">
      <dgm:prSet/>
      <dgm:spPr/>
      <dgm:t>
        <a:bodyPr/>
        <a:lstStyle/>
        <a:p>
          <a:endParaRPr lang="fr-FR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CC12D28-17EC-4A6B-B760-E8765E0EB3A7}">
      <dgm:prSet phldrT="[Texte]" custT="1"/>
      <dgm:spPr/>
      <dgm:t>
        <a:bodyPr/>
        <a:lstStyle/>
        <a:p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CE644E8-CA36-422A-8658-BE558120E0A2}" type="parTrans" cxnId="{359BDA30-9511-41ED-9396-A142257B368C}">
      <dgm:prSet/>
      <dgm:spPr/>
      <dgm:t>
        <a:bodyPr/>
        <a:lstStyle/>
        <a:p>
          <a:endParaRPr lang="fr-FR"/>
        </a:p>
      </dgm:t>
    </dgm:pt>
    <dgm:pt modelId="{6CFFEA16-CCCF-46B1-8CAA-954364E611FA}" type="sibTrans" cxnId="{359BDA30-9511-41ED-9396-A142257B368C}">
      <dgm:prSet/>
      <dgm:spPr/>
      <dgm:t>
        <a:bodyPr/>
        <a:lstStyle/>
        <a:p>
          <a:endParaRPr lang="fr-FR"/>
        </a:p>
      </dgm:t>
    </dgm:pt>
    <dgm:pt modelId="{32E2CC70-1175-4386-BB1C-A9C535B61DB4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Salaries /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freeze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B05900D-73CB-4FB3-A119-CE42286EFCFD}" type="parTrans" cxnId="{861464B3-0F8B-44F2-9001-DFD9F8561197}">
      <dgm:prSet/>
      <dgm:spPr/>
      <dgm:t>
        <a:bodyPr/>
        <a:lstStyle/>
        <a:p>
          <a:endParaRPr lang="fr-FR"/>
        </a:p>
      </dgm:t>
    </dgm:pt>
    <dgm:pt modelId="{E20E0CA6-5080-4F8B-ACE3-E67DA911F8C4}" type="sibTrans" cxnId="{861464B3-0F8B-44F2-9001-DFD9F8561197}">
      <dgm:prSet/>
      <dgm:spPr/>
      <dgm:t>
        <a:bodyPr/>
        <a:lstStyle/>
        <a:p>
          <a:endParaRPr lang="fr-FR"/>
        </a:p>
      </dgm:t>
    </dgm:pt>
    <dgm:pt modelId="{C3A3E54B-8205-4613-8330-8579452EBBCC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Recruitment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freeze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2FDC8F8-6D5A-4816-8A0D-934668B53E6F}" type="parTrans" cxnId="{793BE105-1FA7-4FD1-8123-C008A32D39A8}">
      <dgm:prSet/>
      <dgm:spPr/>
      <dgm:t>
        <a:bodyPr/>
        <a:lstStyle/>
        <a:p>
          <a:endParaRPr lang="fr-FR"/>
        </a:p>
      </dgm:t>
    </dgm:pt>
    <dgm:pt modelId="{C0D79B9B-745B-4731-8065-13CC75434334}" type="sibTrans" cxnId="{793BE105-1FA7-4FD1-8123-C008A32D39A8}">
      <dgm:prSet/>
      <dgm:spPr/>
      <dgm:t>
        <a:bodyPr/>
        <a:lstStyle/>
        <a:p>
          <a:endParaRPr lang="fr-FR"/>
        </a:p>
      </dgm:t>
    </dgm:pt>
    <dgm:pt modelId="{27ABA2ED-A93A-4C0A-A72B-C70DF676A496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Rewards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management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72DD91B-D742-4A0A-B9E6-716010901642}" type="parTrans" cxnId="{00016147-8A86-469D-BC10-A113E0FEF604}">
      <dgm:prSet/>
      <dgm:spPr/>
      <dgm:t>
        <a:bodyPr/>
        <a:lstStyle/>
        <a:p>
          <a:endParaRPr lang="fr-FR"/>
        </a:p>
      </dgm:t>
    </dgm:pt>
    <dgm:pt modelId="{8431A519-5E2B-470B-A26D-50C819634739}" type="sibTrans" cxnId="{00016147-8A86-469D-BC10-A113E0FEF604}">
      <dgm:prSet/>
      <dgm:spPr/>
      <dgm:t>
        <a:bodyPr/>
        <a:lstStyle/>
        <a:p>
          <a:endParaRPr lang="fr-FR"/>
        </a:p>
      </dgm:t>
    </dgm:pt>
    <dgm:pt modelId="{336E28E6-B12F-4566-8E41-FCF4BF457764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Managing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Budgets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7980DD8-4B0F-4711-B858-123C2C5FB60F}" type="parTrans" cxnId="{E9E263FE-1A18-49BB-BB27-8B7A20E8374F}">
      <dgm:prSet/>
      <dgm:spPr/>
      <dgm:t>
        <a:bodyPr/>
        <a:lstStyle/>
        <a:p>
          <a:endParaRPr lang="fr-FR"/>
        </a:p>
      </dgm:t>
    </dgm:pt>
    <dgm:pt modelId="{FD63DD99-BA14-47E5-AFBF-141F649E3B9D}" type="sibTrans" cxnId="{E9E263FE-1A18-49BB-BB27-8B7A20E8374F}">
      <dgm:prSet/>
      <dgm:spPr/>
      <dgm:t>
        <a:bodyPr/>
        <a:lstStyle/>
        <a:p>
          <a:endParaRPr lang="fr-FR"/>
        </a:p>
      </dgm:t>
    </dgm:pt>
    <dgm:pt modelId="{60FCAB47-6A8A-4B61-91B0-885E7584AFC9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Simplifying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processes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B16075F-8B4C-4D0F-9B36-85666424B1EC}" type="parTrans" cxnId="{9BF3C8BC-D509-4E29-87E8-16DC021208BE}">
      <dgm:prSet/>
      <dgm:spPr/>
      <dgm:t>
        <a:bodyPr/>
        <a:lstStyle/>
        <a:p>
          <a:endParaRPr lang="fr-FR"/>
        </a:p>
      </dgm:t>
    </dgm:pt>
    <dgm:pt modelId="{EA08C14D-1947-478B-9854-AB1004B0ACD3}" type="sibTrans" cxnId="{9BF3C8BC-D509-4E29-87E8-16DC021208BE}">
      <dgm:prSet/>
      <dgm:spPr/>
      <dgm:t>
        <a:bodyPr/>
        <a:lstStyle/>
        <a:p>
          <a:endParaRPr lang="fr-FR"/>
        </a:p>
      </dgm:t>
    </dgm:pt>
    <dgm:pt modelId="{8954CCBD-0AE0-47C0-8CEB-8D27B914DCEC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Productivity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increase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FEE6205-164B-45D8-9A9C-0405D26D31A9}" type="parTrans" cxnId="{1E3FB211-65CA-4ED5-ABF8-918FB2C9E5EA}">
      <dgm:prSet/>
      <dgm:spPr/>
      <dgm:t>
        <a:bodyPr/>
        <a:lstStyle/>
        <a:p>
          <a:endParaRPr lang="fr-FR"/>
        </a:p>
      </dgm:t>
    </dgm:pt>
    <dgm:pt modelId="{6513D252-7FEE-4A2E-BC6A-C247F8F35D12}" type="sibTrans" cxnId="{1E3FB211-65CA-4ED5-ABF8-918FB2C9E5EA}">
      <dgm:prSet/>
      <dgm:spPr/>
      <dgm:t>
        <a:bodyPr/>
        <a:lstStyle/>
        <a:p>
          <a:endParaRPr lang="fr-FR"/>
        </a:p>
      </dgm:t>
    </dgm:pt>
    <dgm:pt modelId="{1A8E7B1B-23AB-4050-B117-758AA98F1254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Accountability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9FD0840-3BD1-42B1-99CC-63A95D32DB0C}" type="parTrans" cxnId="{42592978-3C4F-49E2-859E-1B13134B5FFD}">
      <dgm:prSet/>
      <dgm:spPr/>
      <dgm:t>
        <a:bodyPr/>
        <a:lstStyle/>
        <a:p>
          <a:endParaRPr lang="fr-FR"/>
        </a:p>
      </dgm:t>
    </dgm:pt>
    <dgm:pt modelId="{8D7991AC-F18B-4FDE-95B6-E9B7022FCED0}" type="sibTrans" cxnId="{42592978-3C4F-49E2-859E-1B13134B5FFD}">
      <dgm:prSet/>
      <dgm:spPr/>
      <dgm:t>
        <a:bodyPr/>
        <a:lstStyle/>
        <a:p>
          <a:endParaRPr lang="fr-FR"/>
        </a:p>
      </dgm:t>
    </dgm:pt>
    <dgm:pt modelId="{20512C66-3426-4B69-BAF2-F4F1DC919DD4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-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organization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C5CB08C-B07A-4A06-BB35-E3C9AC68BB21}" type="parTrans" cxnId="{2DC11136-7650-434C-A3A8-B199CF712447}">
      <dgm:prSet/>
      <dgm:spPr/>
      <dgm:t>
        <a:bodyPr/>
        <a:lstStyle/>
        <a:p>
          <a:endParaRPr lang="fr-FR"/>
        </a:p>
      </dgm:t>
    </dgm:pt>
    <dgm:pt modelId="{2717A253-80DB-4E44-8EFF-1E3A9B104CC7}" type="sibTrans" cxnId="{2DC11136-7650-434C-A3A8-B199CF712447}">
      <dgm:prSet/>
      <dgm:spPr/>
      <dgm:t>
        <a:bodyPr/>
        <a:lstStyle/>
        <a:p>
          <a:endParaRPr lang="fr-FR"/>
        </a:p>
      </dgm:t>
    </dgm:pt>
    <dgm:pt modelId="{30C8BF0B-A0B7-45DF-9C60-2DD51EB46671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E-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adminitration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77EA65B-6E5B-4752-9020-94AC10335AE6}" type="parTrans" cxnId="{5EA3B3D0-5E9E-406E-86D4-EEFF12361FC8}">
      <dgm:prSet/>
      <dgm:spPr/>
      <dgm:t>
        <a:bodyPr/>
        <a:lstStyle/>
        <a:p>
          <a:endParaRPr lang="fr-FR"/>
        </a:p>
      </dgm:t>
    </dgm:pt>
    <dgm:pt modelId="{24293383-68F5-4523-9281-56B8B467F12F}" type="sibTrans" cxnId="{5EA3B3D0-5E9E-406E-86D4-EEFF12361FC8}">
      <dgm:prSet/>
      <dgm:spPr/>
      <dgm:t>
        <a:bodyPr/>
        <a:lstStyle/>
        <a:p>
          <a:endParaRPr lang="fr-FR"/>
        </a:p>
      </dgm:t>
    </dgm:pt>
    <dgm:pt modelId="{96235B67-0A99-45FF-8989-0171DA52BEA5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Reform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process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418757D-0139-4098-8CB2-CA63546C9579}" type="parTrans" cxnId="{32765973-7339-427B-B89F-A1FED67CFE68}">
      <dgm:prSet/>
      <dgm:spPr/>
      <dgm:t>
        <a:bodyPr/>
        <a:lstStyle/>
        <a:p>
          <a:endParaRPr lang="fr-FR"/>
        </a:p>
      </dgm:t>
    </dgm:pt>
    <dgm:pt modelId="{95080FBA-6A57-4AC2-B6FD-30CC1A601905}" type="sibTrans" cxnId="{32765973-7339-427B-B89F-A1FED67CFE68}">
      <dgm:prSet/>
      <dgm:spPr/>
      <dgm:t>
        <a:bodyPr/>
        <a:lstStyle/>
        <a:p>
          <a:endParaRPr lang="fr-FR"/>
        </a:p>
      </dgm:t>
    </dgm:pt>
    <dgm:pt modelId="{E913B78B-402A-4A33-8510-A1A02280AC09}">
      <dgm:prSet phldrT="[Texte]" custT="1"/>
      <dgm:spPr/>
      <dgm:t>
        <a:bodyPr/>
        <a:lstStyle/>
        <a:p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Changes management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73F21BD-6DB7-4A95-AAD0-3C56754F0DB8}" type="parTrans" cxnId="{A3142D25-CF18-407C-83C1-B3B4869389F9}">
      <dgm:prSet/>
      <dgm:spPr/>
      <dgm:t>
        <a:bodyPr/>
        <a:lstStyle/>
        <a:p>
          <a:endParaRPr lang="fr-FR"/>
        </a:p>
      </dgm:t>
    </dgm:pt>
    <dgm:pt modelId="{3A72D9C4-6127-40BC-8EB6-8DFDEA47E5DF}" type="sibTrans" cxnId="{A3142D25-CF18-407C-83C1-B3B4869389F9}">
      <dgm:prSet/>
      <dgm:spPr/>
      <dgm:t>
        <a:bodyPr/>
        <a:lstStyle/>
        <a:p>
          <a:endParaRPr lang="fr-FR"/>
        </a:p>
      </dgm:t>
    </dgm:pt>
    <dgm:pt modelId="{77B228FA-E9BD-4589-B8AA-314544E7114E}">
      <dgm:prSet phldrT="[Texte]" custT="1"/>
      <dgm:spPr/>
      <dgm:t>
        <a:bodyPr/>
        <a:lstStyle/>
        <a:p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Cutting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expenses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543B628-D118-4852-AC44-B7A7892BAA6E}" type="parTrans" cxnId="{FCDA9257-6D51-4166-BCAB-58153BD2CF35}">
      <dgm:prSet/>
      <dgm:spPr/>
      <dgm:t>
        <a:bodyPr/>
        <a:lstStyle/>
        <a:p>
          <a:endParaRPr lang="fr-FR"/>
        </a:p>
      </dgm:t>
    </dgm:pt>
    <dgm:pt modelId="{2ABDB249-1A92-415D-910D-82A7D80990A2}" type="sibTrans" cxnId="{FCDA9257-6D51-4166-BCAB-58153BD2CF35}">
      <dgm:prSet/>
      <dgm:spPr/>
      <dgm:t>
        <a:bodyPr/>
        <a:lstStyle/>
        <a:p>
          <a:endParaRPr lang="fr-FR"/>
        </a:p>
      </dgm:t>
    </dgm:pt>
    <dgm:pt modelId="{EECEAD3C-8A07-48E3-9061-5CE5606D5DEA}">
      <dgm:prSet phldrT="[Texte]" custT="1"/>
      <dgm:spPr/>
      <dgm:t>
        <a:bodyPr/>
        <a:lstStyle/>
        <a:p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Solve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the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lack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of collaboration - &gt; transversal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BF80A0F-E464-485C-92F2-95A3A06CA2EE}" type="parTrans" cxnId="{04DBE64C-86E7-4D99-8FA6-4E65A9B2F088}">
      <dgm:prSet/>
      <dgm:spPr/>
      <dgm:t>
        <a:bodyPr/>
        <a:lstStyle/>
        <a:p>
          <a:endParaRPr lang="fr-FR"/>
        </a:p>
      </dgm:t>
    </dgm:pt>
    <dgm:pt modelId="{904BDAE9-F861-4C02-A10F-C47E0554F254}" type="sibTrans" cxnId="{04DBE64C-86E7-4D99-8FA6-4E65A9B2F088}">
      <dgm:prSet/>
      <dgm:spPr/>
      <dgm:t>
        <a:bodyPr/>
        <a:lstStyle/>
        <a:p>
          <a:endParaRPr lang="fr-FR"/>
        </a:p>
      </dgm:t>
    </dgm:pt>
    <dgm:pt modelId="{80FBCA08-4915-4D72-972C-470C5E5BE2E5}">
      <dgm:prSet phldrT="[Texte]" custT="1"/>
      <dgm:spPr/>
      <dgm:t>
        <a:bodyPr/>
        <a:lstStyle/>
        <a:p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Change in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working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methods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FC1DC0D-03C1-4369-B6BB-6993961D0A31}" type="parTrans" cxnId="{BDA3A481-06E1-4710-8ABD-EE99FAE92DB7}">
      <dgm:prSet/>
      <dgm:spPr/>
      <dgm:t>
        <a:bodyPr/>
        <a:lstStyle/>
        <a:p>
          <a:endParaRPr lang="fr-FR"/>
        </a:p>
      </dgm:t>
    </dgm:pt>
    <dgm:pt modelId="{D10C5CA5-EBCC-4E90-8D68-CCDC3D43F51D}" type="sibTrans" cxnId="{BDA3A481-06E1-4710-8ABD-EE99FAE92DB7}">
      <dgm:prSet/>
      <dgm:spPr/>
      <dgm:t>
        <a:bodyPr/>
        <a:lstStyle/>
        <a:p>
          <a:endParaRPr lang="fr-FR"/>
        </a:p>
      </dgm:t>
    </dgm:pt>
    <dgm:pt modelId="{74E36B50-6E42-401E-8B0A-400C4FA5DDD6}">
      <dgm:prSet phldrT="[Texte]" custT="1"/>
      <dgm:spPr/>
      <dgm:t>
        <a:bodyPr/>
        <a:lstStyle/>
        <a:p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29FEEC1-4CC9-4B5E-9225-C2A155A8509C}" type="parTrans" cxnId="{0159C42B-3AAE-462C-BBD5-65CF76323827}">
      <dgm:prSet/>
      <dgm:spPr/>
      <dgm:t>
        <a:bodyPr/>
        <a:lstStyle/>
        <a:p>
          <a:endParaRPr lang="fr-FR"/>
        </a:p>
      </dgm:t>
    </dgm:pt>
    <dgm:pt modelId="{F36947B7-264C-4535-A104-A456FA5BD733}" type="sibTrans" cxnId="{0159C42B-3AAE-462C-BBD5-65CF76323827}">
      <dgm:prSet/>
      <dgm:spPr/>
      <dgm:t>
        <a:bodyPr/>
        <a:lstStyle/>
        <a:p>
          <a:endParaRPr lang="fr-FR"/>
        </a:p>
      </dgm:t>
    </dgm:pt>
    <dgm:pt modelId="{333923A3-24BC-455C-BF6B-CB652127A699}">
      <dgm:prSet phldrT="[Texte]" custT="1"/>
      <dgm:spPr/>
      <dgm:t>
        <a:bodyPr/>
        <a:lstStyle/>
        <a:p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011D98D-C1BE-40AE-95B9-9F38586A321C}" type="parTrans" cxnId="{5F52B4CC-DCB3-4919-8FD1-BD83C782B97E}">
      <dgm:prSet/>
      <dgm:spPr/>
      <dgm:t>
        <a:bodyPr/>
        <a:lstStyle/>
        <a:p>
          <a:endParaRPr lang="fr-FR"/>
        </a:p>
      </dgm:t>
    </dgm:pt>
    <dgm:pt modelId="{D0D56AFB-1AE9-4ADD-943C-E1B93AF905F6}" type="sibTrans" cxnId="{5F52B4CC-DCB3-4919-8FD1-BD83C782B97E}">
      <dgm:prSet/>
      <dgm:spPr/>
      <dgm:t>
        <a:bodyPr/>
        <a:lstStyle/>
        <a:p>
          <a:endParaRPr lang="fr-FR"/>
        </a:p>
      </dgm:t>
    </dgm:pt>
    <dgm:pt modelId="{DA73CDF9-6001-4DE4-81F0-DD2FCAF999E4}">
      <dgm:prSet phldrT="[Texte]" custT="1"/>
      <dgm:spPr/>
      <dgm:t>
        <a:bodyPr/>
        <a:lstStyle/>
        <a:p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Performance management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756EB30-BE95-4DCD-AAD7-CE931201BB65}" type="parTrans" cxnId="{93849F37-6A04-47FA-804C-95AB4D033197}">
      <dgm:prSet/>
      <dgm:spPr/>
      <dgm:t>
        <a:bodyPr/>
        <a:lstStyle/>
        <a:p>
          <a:endParaRPr lang="fr-FR"/>
        </a:p>
      </dgm:t>
    </dgm:pt>
    <dgm:pt modelId="{E6D40AFF-1E50-49B0-A5B1-D4D17E01D8B0}" type="sibTrans" cxnId="{93849F37-6A04-47FA-804C-95AB4D033197}">
      <dgm:prSet/>
      <dgm:spPr/>
      <dgm:t>
        <a:bodyPr/>
        <a:lstStyle/>
        <a:p>
          <a:endParaRPr lang="fr-FR"/>
        </a:p>
      </dgm:t>
    </dgm:pt>
    <dgm:pt modelId="{3E19865F-21BD-4976-9FDB-9A1ECB046AF7}">
      <dgm:prSet phldrT="[Texte]" custT="1"/>
      <dgm:spPr/>
      <dgm:t>
        <a:bodyPr/>
        <a:lstStyle/>
        <a:p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B1C4E3D-8E87-4BAB-9F8E-035043794414}" type="parTrans" cxnId="{42F5FCAC-D886-4DBC-8FDD-4DB17DFC18B7}">
      <dgm:prSet/>
      <dgm:spPr/>
      <dgm:t>
        <a:bodyPr/>
        <a:lstStyle/>
        <a:p>
          <a:endParaRPr lang="fr-FR"/>
        </a:p>
      </dgm:t>
    </dgm:pt>
    <dgm:pt modelId="{E31C818A-2CA1-44DC-8DDA-68BB46B1E085}" type="sibTrans" cxnId="{42F5FCAC-D886-4DBC-8FDD-4DB17DFC18B7}">
      <dgm:prSet/>
      <dgm:spPr/>
      <dgm:t>
        <a:bodyPr/>
        <a:lstStyle/>
        <a:p>
          <a:endParaRPr lang="fr-FR"/>
        </a:p>
      </dgm:t>
    </dgm:pt>
    <dgm:pt modelId="{9D9DD1A1-8D8B-423C-82B8-5E13FCA0A68F}">
      <dgm:prSet phldrT="[Texte]" custT="1"/>
      <dgm:spPr/>
      <dgm:t>
        <a:bodyPr/>
        <a:lstStyle/>
        <a:p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45E7EC1-0C1F-4589-B2EE-8CC9AEF99D09}" type="parTrans" cxnId="{46A310A7-5696-44B2-A398-2067E3BF70EF}">
      <dgm:prSet/>
      <dgm:spPr/>
      <dgm:t>
        <a:bodyPr/>
        <a:lstStyle/>
        <a:p>
          <a:endParaRPr lang="fr-FR"/>
        </a:p>
      </dgm:t>
    </dgm:pt>
    <dgm:pt modelId="{A3BEF24A-0F0A-45CC-8FFB-2ABA05A139FC}" type="sibTrans" cxnId="{46A310A7-5696-44B2-A398-2067E3BF70EF}">
      <dgm:prSet/>
      <dgm:spPr/>
      <dgm:t>
        <a:bodyPr/>
        <a:lstStyle/>
        <a:p>
          <a:endParaRPr lang="fr-FR"/>
        </a:p>
      </dgm:t>
    </dgm:pt>
    <dgm:pt modelId="{E499F396-7585-4E1C-ABE0-C0D4CCE71AC1}">
      <dgm:prSet phldrT="[Texte]" custT="1"/>
      <dgm:spPr/>
      <dgm:t>
        <a:bodyPr/>
        <a:lstStyle/>
        <a:p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109170F-AE33-4F49-B4D9-27CD60579258}" type="parTrans" cxnId="{BAA528FD-DC95-4A55-8E53-2CC8B80942A8}">
      <dgm:prSet/>
      <dgm:spPr/>
      <dgm:t>
        <a:bodyPr/>
        <a:lstStyle/>
        <a:p>
          <a:endParaRPr lang="fr-FR"/>
        </a:p>
      </dgm:t>
    </dgm:pt>
    <dgm:pt modelId="{90816CD8-526B-40A1-9F2F-0415E5C7A8B9}" type="sibTrans" cxnId="{BAA528FD-DC95-4A55-8E53-2CC8B80942A8}">
      <dgm:prSet/>
      <dgm:spPr/>
      <dgm:t>
        <a:bodyPr/>
        <a:lstStyle/>
        <a:p>
          <a:endParaRPr lang="fr-FR"/>
        </a:p>
      </dgm:t>
    </dgm:pt>
    <dgm:pt modelId="{FCA5DD4B-7DEF-43E5-9ADB-01626B95C8DC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Results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36A7355-E7E6-4CED-865B-DE48292BADB8}" type="parTrans" cxnId="{AB41C3E3-F4DB-48B6-B4F9-72B899DEBA07}">
      <dgm:prSet/>
      <dgm:spPr/>
      <dgm:t>
        <a:bodyPr/>
        <a:lstStyle/>
        <a:p>
          <a:endParaRPr lang="fr-FR"/>
        </a:p>
      </dgm:t>
    </dgm:pt>
    <dgm:pt modelId="{1D88BACB-A53F-4CAA-9C0A-B1423AF46888}" type="sibTrans" cxnId="{AB41C3E3-F4DB-48B6-B4F9-72B899DEBA07}">
      <dgm:prSet/>
      <dgm:spPr/>
      <dgm:t>
        <a:bodyPr/>
        <a:lstStyle/>
        <a:p>
          <a:endParaRPr lang="fr-FR"/>
        </a:p>
      </dgm:t>
    </dgm:pt>
    <dgm:pt modelId="{24E6CD5A-39F4-475D-A9A9-49B91E038FEC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But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also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status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&amp; relations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with</a:t>
          </a:r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Politics</a:t>
          </a:r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34711C1-0E09-4B3A-AFFB-61A5612A58D5}" type="parTrans" cxnId="{EAA44202-95AD-419F-8F01-300EF3E146D4}">
      <dgm:prSet/>
      <dgm:spPr/>
      <dgm:t>
        <a:bodyPr/>
        <a:lstStyle/>
        <a:p>
          <a:endParaRPr lang="fr-FR"/>
        </a:p>
      </dgm:t>
    </dgm:pt>
    <dgm:pt modelId="{FCF6D8CE-772D-4684-AC2B-EDE2F4361306}" type="sibTrans" cxnId="{EAA44202-95AD-419F-8F01-300EF3E146D4}">
      <dgm:prSet/>
      <dgm:spPr/>
      <dgm:t>
        <a:bodyPr/>
        <a:lstStyle/>
        <a:p>
          <a:endParaRPr lang="fr-FR"/>
        </a:p>
      </dgm:t>
    </dgm:pt>
    <dgm:pt modelId="{7C1B0691-C2B7-48A1-9EA1-5C22ABA82139}">
      <dgm:prSet phldrT="[Texte]" custT="1"/>
      <dgm:spPr>
        <a:solidFill>
          <a:srgbClr val="FF6600"/>
        </a:solidFill>
      </dgm:spPr>
      <dgm:t>
        <a:bodyPr/>
        <a:lstStyle/>
        <a:p>
          <a:endParaRPr lang="fr-FR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1204722-435A-4B15-B39C-84667A8F738F}" type="parTrans" cxnId="{6CE569B1-EBAC-4B23-BF84-6E8B5C38260D}">
      <dgm:prSet/>
      <dgm:spPr/>
      <dgm:t>
        <a:bodyPr/>
        <a:lstStyle/>
        <a:p>
          <a:endParaRPr lang="fr-FR"/>
        </a:p>
      </dgm:t>
    </dgm:pt>
    <dgm:pt modelId="{4AA5096E-0E25-4EDD-B21B-1F8A1A104C44}" type="sibTrans" cxnId="{6CE569B1-EBAC-4B23-BF84-6E8B5C38260D}">
      <dgm:prSet/>
      <dgm:spPr/>
      <dgm:t>
        <a:bodyPr/>
        <a:lstStyle/>
        <a:p>
          <a:endParaRPr lang="fr-FR"/>
        </a:p>
      </dgm:t>
    </dgm:pt>
    <dgm:pt modelId="{78CF87F2-59AF-4B8B-A29B-6823376CA636}" type="pres">
      <dgm:prSet presAssocID="{44CFEEE5-8FBB-4C0C-B4B2-DC65062520E4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815A9332-F2AD-4189-B751-E5534050B928}" type="pres">
      <dgm:prSet presAssocID="{FB569FAE-D224-4635-BD57-015CFD89C86D}" presName="compositeNode" presStyleCnt="0">
        <dgm:presLayoutVars>
          <dgm:bulletEnabled val="1"/>
        </dgm:presLayoutVars>
      </dgm:prSet>
      <dgm:spPr/>
    </dgm:pt>
    <dgm:pt modelId="{83D5E26E-1E92-4FBE-B4C6-D5C3A7788FDF}" type="pres">
      <dgm:prSet presAssocID="{FB569FAE-D224-4635-BD57-015CFD89C86D}" presName="image" presStyleLbl="fgImgPlace1" presStyleIdx="0" presStyleCnt="2" custScaleX="59682" custScaleY="51984" custLinFactNeighborX="2474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1E891CDE-3E14-416E-A245-AFE290BFD209}" type="pres">
      <dgm:prSet presAssocID="{FB569FAE-D224-4635-BD57-015CFD89C86D}" presName="childNode" presStyleLbl="node1" presStyleIdx="0" presStyleCnt="2" custScaleX="112646" custScaleY="110514" custLinFactNeighborX="6976" custLinFactNeighborY="313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EB26413-E0F9-4B9F-A5DC-4373951811B0}" type="pres">
      <dgm:prSet presAssocID="{FB569FAE-D224-4635-BD57-015CFD89C86D}" presName="parentNode" presStyleLbl="revTx" presStyleIdx="0" presStyleCnt="2" custFlipVert="1" custScaleX="67392" custScaleY="109399" custLinFactNeighborX="40827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AF4F8B7-207C-4695-A40B-50ED782EAF04}" type="pres">
      <dgm:prSet presAssocID="{2FD64475-673D-4F47-98E8-BB11021FC0E7}" presName="sibTrans" presStyleCnt="0"/>
      <dgm:spPr/>
    </dgm:pt>
    <dgm:pt modelId="{AB86C6E3-AB56-44C1-AB1C-FE723AF1A654}" type="pres">
      <dgm:prSet presAssocID="{89DA44B7-07E3-4396-B3C8-5337ECB7AABE}" presName="compositeNode" presStyleCnt="0">
        <dgm:presLayoutVars>
          <dgm:bulletEnabled val="1"/>
        </dgm:presLayoutVars>
      </dgm:prSet>
      <dgm:spPr/>
    </dgm:pt>
    <dgm:pt modelId="{4C05A3A2-F0A7-417D-B160-31027531DD78}" type="pres">
      <dgm:prSet presAssocID="{89DA44B7-07E3-4396-B3C8-5337ECB7AABE}" presName="image" presStyleLbl="fgImgPlace1" presStyleIdx="1" presStyleCnt="2" custScaleX="55933" custScaleY="4680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216739A4-3881-4A59-8922-887B476014B8}" type="pres">
      <dgm:prSet presAssocID="{89DA44B7-07E3-4396-B3C8-5337ECB7AABE}" presName="childNode" presStyleLbl="node1" presStyleIdx="1" presStyleCnt="2" custScaleX="110604" custScaleY="11162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579B41-916E-468D-B647-4FEB4C4695D1}" type="pres">
      <dgm:prSet presAssocID="{89DA44B7-07E3-4396-B3C8-5337ECB7AABE}" presName="parentNode" presStyleLbl="revTx" presStyleIdx="1" presStyleCnt="2" custScaleX="31636" custLinFactNeighborX="-1523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BF036B8-7BAC-4A76-BDFD-3C5D57B901E8}" type="presOf" srcId="{333923A3-24BC-455C-BF6B-CB652127A699}" destId="{1E891CDE-3E14-416E-A245-AFE290BFD209}" srcOrd="0" destOrd="7" presId="urn:microsoft.com/office/officeart/2005/8/layout/hList2#1"/>
    <dgm:cxn modelId="{EC766A5D-6CC0-4ACA-A4BB-741911BC3091}" type="presOf" srcId="{EECEAD3C-8A07-48E3-9061-5CE5606D5DEA}" destId="{1E891CDE-3E14-416E-A245-AFE290BFD209}" srcOrd="0" destOrd="8" presId="urn:microsoft.com/office/officeart/2005/8/layout/hList2#1"/>
    <dgm:cxn modelId="{8E1D5429-4920-4ADA-A1C2-4E5B9065BB7C}" type="presOf" srcId="{9CC12D28-17EC-4A6B-B760-E8765E0EB3A7}" destId="{1E891CDE-3E14-416E-A245-AFE290BFD209}" srcOrd="0" destOrd="11" presId="urn:microsoft.com/office/officeart/2005/8/layout/hList2#1"/>
    <dgm:cxn modelId="{93849F37-6A04-47FA-804C-95AB4D033197}" srcId="{FB569FAE-D224-4635-BD57-015CFD89C86D}" destId="{DA73CDF9-6001-4DE4-81F0-DD2FCAF999E4}" srcOrd="10" destOrd="0" parTransId="{8756EB30-BE95-4DCD-AAD7-CE931201BB65}" sibTransId="{E6D40AFF-1E50-49B0-A5B1-D4D17E01D8B0}"/>
    <dgm:cxn modelId="{A79420D3-C7DB-4633-8C60-C213C879C3EC}" srcId="{44CFEEE5-8FBB-4C0C-B4B2-DC65062520E4}" destId="{FB569FAE-D224-4635-BD57-015CFD89C86D}" srcOrd="0" destOrd="0" parTransId="{EB67A92A-1506-42BC-8CD3-FE1B016EFA76}" sibTransId="{2FD64475-673D-4F47-98E8-BB11021FC0E7}"/>
    <dgm:cxn modelId="{28E38997-64FD-47B8-92BC-75B80C1950DF}" type="presOf" srcId="{74E36B50-6E42-401E-8B0A-400C4FA5DDD6}" destId="{1E891CDE-3E14-416E-A245-AFE290BFD209}" srcOrd="0" destOrd="5" presId="urn:microsoft.com/office/officeart/2005/8/layout/hList2#1"/>
    <dgm:cxn modelId="{CE4D63E7-8F5B-48F9-A3A9-60D12D300BD6}" type="presOf" srcId="{7C1B0691-C2B7-48A1-9EA1-5C22ABA82139}" destId="{216739A4-3881-4A59-8922-887B476014B8}" srcOrd="0" destOrd="12" presId="urn:microsoft.com/office/officeart/2005/8/layout/hList2#1"/>
    <dgm:cxn modelId="{BCADD2BA-CDB3-42AB-A4D5-5263AE91F968}" type="presOf" srcId="{89DA44B7-07E3-4396-B3C8-5337ECB7AABE}" destId="{E2579B41-916E-468D-B647-4FEB4C4695D1}" srcOrd="0" destOrd="0" presId="urn:microsoft.com/office/officeart/2005/8/layout/hList2#1"/>
    <dgm:cxn modelId="{9BF77F6B-CE55-4484-B83E-8C84650257CD}" type="presOf" srcId="{336E28E6-B12F-4566-8E41-FCF4BF457764}" destId="{216739A4-3881-4A59-8922-887B476014B8}" srcOrd="0" destOrd="4" presId="urn:microsoft.com/office/officeart/2005/8/layout/hList2#1"/>
    <dgm:cxn modelId="{E1B6A0E3-7844-4E3C-BE4E-E976A521D71C}" type="presOf" srcId="{32E2CC70-1175-4386-BB1C-A9C535B61DB4}" destId="{216739A4-3881-4A59-8922-887B476014B8}" srcOrd="0" destOrd="1" presId="urn:microsoft.com/office/officeart/2005/8/layout/hList2#1"/>
    <dgm:cxn modelId="{31D074C3-002C-4238-87EC-884492E703B3}" type="presOf" srcId="{96235B67-0A99-45FF-8989-0171DA52BEA5}" destId="{216739A4-3881-4A59-8922-887B476014B8}" srcOrd="0" destOrd="10" presId="urn:microsoft.com/office/officeart/2005/8/layout/hList2#1"/>
    <dgm:cxn modelId="{69135A69-A951-4B63-9FB9-6A5762A26028}" type="presOf" srcId="{E913B78B-402A-4A33-8510-A1A02280AC09}" destId="{1E891CDE-3E14-416E-A245-AFE290BFD209}" srcOrd="0" destOrd="4" presId="urn:microsoft.com/office/officeart/2005/8/layout/hList2#1"/>
    <dgm:cxn modelId="{0159C42B-3AAE-462C-BBD5-65CF76323827}" srcId="{FB569FAE-D224-4635-BD57-015CFD89C86D}" destId="{74E36B50-6E42-401E-8B0A-400C4FA5DDD6}" srcOrd="5" destOrd="0" parTransId="{D29FEEC1-4CC9-4B5E-9225-C2A155A8509C}" sibTransId="{F36947B7-264C-4535-A104-A456FA5BD733}"/>
    <dgm:cxn modelId="{615A28C6-D364-4890-A847-6C504D0801A0}" type="presOf" srcId="{E499F396-7585-4E1C-ABE0-C0D4CCE71AC1}" destId="{1E891CDE-3E14-416E-A245-AFE290BFD209}" srcOrd="0" destOrd="3" presId="urn:microsoft.com/office/officeart/2005/8/layout/hList2#1"/>
    <dgm:cxn modelId="{32765973-7339-427B-B89F-A1FED67CFE68}" srcId="{89DA44B7-07E3-4396-B3C8-5337ECB7AABE}" destId="{96235B67-0A99-45FF-8989-0171DA52BEA5}" srcOrd="10" destOrd="0" parTransId="{C418757D-0139-4098-8CB2-CA63546C9579}" sibTransId="{95080FBA-6A57-4AC2-B6FD-30CC1A601905}"/>
    <dgm:cxn modelId="{E301CB08-2B05-4BEA-8D88-42E873120DDF}" srcId="{44CFEEE5-8FBB-4C0C-B4B2-DC65062520E4}" destId="{89DA44B7-07E3-4396-B3C8-5337ECB7AABE}" srcOrd="1" destOrd="0" parTransId="{ED0364D4-6684-41E1-A638-933A0A12858F}" sibTransId="{C9CDF846-F5F0-4113-9500-ABFCCF720320}"/>
    <dgm:cxn modelId="{EADCB8FD-1135-4351-B8DC-E73EFAC3714C}" type="presOf" srcId="{24E6CD5A-39F4-475D-A9A9-49B91E038FEC}" destId="{216739A4-3881-4A59-8922-887B476014B8}" srcOrd="0" destOrd="13" presId="urn:microsoft.com/office/officeart/2005/8/layout/hList2#1"/>
    <dgm:cxn modelId="{C4F0C05B-45F8-47C8-9129-C99D52B38AC4}" type="presOf" srcId="{27ABA2ED-A93A-4C0A-A72B-C70DF676A496}" destId="{216739A4-3881-4A59-8922-887B476014B8}" srcOrd="0" destOrd="3" presId="urn:microsoft.com/office/officeart/2005/8/layout/hList2#1"/>
    <dgm:cxn modelId="{04DBE64C-86E7-4D99-8FA6-4E65A9B2F088}" srcId="{FB569FAE-D224-4635-BD57-015CFD89C86D}" destId="{EECEAD3C-8A07-48E3-9061-5CE5606D5DEA}" srcOrd="8" destOrd="0" parTransId="{FBF80A0F-E464-485C-92F2-95A3A06CA2EE}" sibTransId="{904BDAE9-F861-4C02-A10F-C47E0554F254}"/>
    <dgm:cxn modelId="{F5594976-574F-466C-AAAB-7A5F02BCB9A7}" type="presOf" srcId="{30C8BF0B-A0B7-45DF-9C60-2DD51EB46671}" destId="{216739A4-3881-4A59-8922-887B476014B8}" srcOrd="0" destOrd="9" presId="urn:microsoft.com/office/officeart/2005/8/layout/hList2#1"/>
    <dgm:cxn modelId="{E19B5FF2-8C7F-4E60-88B8-43E1B5F4B7A3}" type="presOf" srcId="{C3A3E54B-8205-4613-8330-8579452EBBCC}" destId="{216739A4-3881-4A59-8922-887B476014B8}" srcOrd="0" destOrd="2" presId="urn:microsoft.com/office/officeart/2005/8/layout/hList2#1"/>
    <dgm:cxn modelId="{793BE105-1FA7-4FD1-8123-C008A32D39A8}" srcId="{89DA44B7-07E3-4396-B3C8-5337ECB7AABE}" destId="{C3A3E54B-8205-4613-8330-8579452EBBCC}" srcOrd="2" destOrd="0" parTransId="{72FDC8F8-6D5A-4816-8A0D-934668B53E6F}" sibTransId="{C0D79B9B-745B-4731-8065-13CC75434334}"/>
    <dgm:cxn modelId="{42592978-3C4F-49E2-859E-1B13134B5FFD}" srcId="{89DA44B7-07E3-4396-B3C8-5337ECB7AABE}" destId="{1A8E7B1B-23AB-4050-B117-758AA98F1254}" srcOrd="7" destOrd="0" parTransId="{89FD0840-3BD1-42B1-99CC-63A95D32DB0C}" sibTransId="{8D7991AC-F18B-4FDE-95B6-E9B7022FCED0}"/>
    <dgm:cxn modelId="{46A310A7-5696-44B2-A398-2067E3BF70EF}" srcId="{FB569FAE-D224-4635-BD57-015CFD89C86D}" destId="{9D9DD1A1-8D8B-423C-82B8-5E13FCA0A68F}" srcOrd="1" destOrd="0" parTransId="{E45E7EC1-0C1F-4589-B2EE-8CC9AEF99D09}" sibTransId="{A3BEF24A-0F0A-45CC-8FFB-2ABA05A139FC}"/>
    <dgm:cxn modelId="{9BF3C8BC-D509-4E29-87E8-16DC021208BE}" srcId="{89DA44B7-07E3-4396-B3C8-5337ECB7AABE}" destId="{60FCAB47-6A8A-4B61-91B0-885E7584AFC9}" srcOrd="5" destOrd="0" parTransId="{4B16075F-8B4C-4D0F-9B36-85666424B1EC}" sibTransId="{EA08C14D-1947-478B-9854-AB1004B0ACD3}"/>
    <dgm:cxn modelId="{BDA3A481-06E1-4710-8ABD-EE99FAE92DB7}" srcId="{FB569FAE-D224-4635-BD57-015CFD89C86D}" destId="{80FBCA08-4915-4D72-972C-470C5E5BE2E5}" srcOrd="6" destOrd="0" parTransId="{AFC1DC0D-03C1-4369-B6BB-6993961D0A31}" sibTransId="{D10C5CA5-EBCC-4E90-8D68-CCDC3D43F51D}"/>
    <dgm:cxn modelId="{B70CA391-0C44-4A20-AC66-081AFBDB933D}" type="presOf" srcId="{77B228FA-E9BD-4589-B8AA-314544E7114E}" destId="{1E891CDE-3E14-416E-A245-AFE290BFD209}" srcOrd="0" destOrd="2" presId="urn:microsoft.com/office/officeart/2005/8/layout/hList2#1"/>
    <dgm:cxn modelId="{B42C50F1-DD86-462E-862C-B44AD45B5C2C}" type="presOf" srcId="{44CFEEE5-8FBB-4C0C-B4B2-DC65062520E4}" destId="{78CF87F2-59AF-4B8B-A29B-6823376CA636}" srcOrd="0" destOrd="0" presId="urn:microsoft.com/office/officeart/2005/8/layout/hList2#1"/>
    <dgm:cxn modelId="{E9E263FE-1A18-49BB-BB27-8B7A20E8374F}" srcId="{89DA44B7-07E3-4396-B3C8-5337ECB7AABE}" destId="{336E28E6-B12F-4566-8E41-FCF4BF457764}" srcOrd="4" destOrd="0" parTransId="{77980DD8-4B0F-4711-B858-123C2C5FB60F}" sibTransId="{FD63DD99-BA14-47E5-AFBF-141F649E3B9D}"/>
    <dgm:cxn modelId="{6C771276-DB69-4239-BE1D-A2D711FED3C1}" type="presOf" srcId="{FCA5DD4B-7DEF-43E5-9ADB-01626B95C8DC}" destId="{216739A4-3881-4A59-8922-887B476014B8}" srcOrd="0" destOrd="11" presId="urn:microsoft.com/office/officeart/2005/8/layout/hList2#1"/>
    <dgm:cxn modelId="{1EFF581E-D83D-4108-82F3-4F8060E27177}" type="presOf" srcId="{1A8E7B1B-23AB-4050-B117-758AA98F1254}" destId="{216739A4-3881-4A59-8922-887B476014B8}" srcOrd="0" destOrd="7" presId="urn:microsoft.com/office/officeart/2005/8/layout/hList2#1"/>
    <dgm:cxn modelId="{AB41C3E3-F4DB-48B6-B4F9-72B899DEBA07}" srcId="{89DA44B7-07E3-4396-B3C8-5337ECB7AABE}" destId="{FCA5DD4B-7DEF-43E5-9ADB-01626B95C8DC}" srcOrd="11" destOrd="0" parTransId="{C36A7355-E7E6-4CED-865B-DE48292BADB8}" sibTransId="{1D88BACB-A53F-4CAA-9C0A-B1423AF46888}"/>
    <dgm:cxn modelId="{6F66622C-1F8F-4DB9-837D-C6307EEE9EFE}" type="presOf" srcId="{DCA5BD30-CD4B-4985-8454-19286E3395A9}" destId="{216739A4-3881-4A59-8922-887B476014B8}" srcOrd="0" destOrd="0" presId="urn:microsoft.com/office/officeart/2005/8/layout/hList2#1"/>
    <dgm:cxn modelId="{3CE0060D-3635-4E2A-8356-6C56AEE32327}" type="presOf" srcId="{DA73CDF9-6001-4DE4-81F0-DD2FCAF999E4}" destId="{1E891CDE-3E14-416E-A245-AFE290BFD209}" srcOrd="0" destOrd="10" presId="urn:microsoft.com/office/officeart/2005/8/layout/hList2#1"/>
    <dgm:cxn modelId="{1E3FB211-65CA-4ED5-ABF8-918FB2C9E5EA}" srcId="{89DA44B7-07E3-4396-B3C8-5337ECB7AABE}" destId="{8954CCBD-0AE0-47C0-8CEB-8D27B914DCEC}" srcOrd="6" destOrd="0" parTransId="{7FEE6205-164B-45D8-9A9C-0405D26D31A9}" sibTransId="{6513D252-7FEE-4A2E-BC6A-C247F8F35D12}"/>
    <dgm:cxn modelId="{42F5FCAC-D886-4DBC-8FDD-4DB17DFC18B7}" srcId="{FB569FAE-D224-4635-BD57-015CFD89C86D}" destId="{3E19865F-21BD-4976-9FDB-9A1ECB046AF7}" srcOrd="9" destOrd="0" parTransId="{AB1C4E3D-8E87-4BAB-9F8E-035043794414}" sibTransId="{E31C818A-2CA1-44DC-8DDA-68BB46B1E085}"/>
    <dgm:cxn modelId="{AF656C0E-5BFF-4F75-9D1C-A8B4CA617794}" type="presOf" srcId="{60FCAB47-6A8A-4B61-91B0-885E7584AFC9}" destId="{216739A4-3881-4A59-8922-887B476014B8}" srcOrd="0" destOrd="5" presId="urn:microsoft.com/office/officeart/2005/8/layout/hList2#1"/>
    <dgm:cxn modelId="{18921E2C-3C3E-4BA9-85FC-DBBCB341EB43}" type="presOf" srcId="{8954CCBD-0AE0-47C0-8CEB-8D27B914DCEC}" destId="{216739A4-3881-4A59-8922-887B476014B8}" srcOrd="0" destOrd="6" presId="urn:microsoft.com/office/officeart/2005/8/layout/hList2#1"/>
    <dgm:cxn modelId="{C48FD44E-B64B-4D21-B371-E1624D2C9E2C}" srcId="{FB569FAE-D224-4635-BD57-015CFD89C86D}" destId="{B8B9A0B9-FE75-4C44-BDBC-82DFB5CDEE24}" srcOrd="0" destOrd="0" parTransId="{41C1E920-2A96-4A43-A98B-DF50EE4E9E6C}" sibTransId="{8D0A28DD-4042-4D25-BC10-8FEBE53457DE}"/>
    <dgm:cxn modelId="{FCDA9257-6D51-4166-BCAB-58153BD2CF35}" srcId="{FB569FAE-D224-4635-BD57-015CFD89C86D}" destId="{77B228FA-E9BD-4589-B8AA-314544E7114E}" srcOrd="2" destOrd="0" parTransId="{6543B628-D118-4852-AC44-B7A7892BAA6E}" sibTransId="{2ABDB249-1A92-415D-910D-82A7D80990A2}"/>
    <dgm:cxn modelId="{2DC11136-7650-434C-A3A8-B199CF712447}" srcId="{89DA44B7-07E3-4396-B3C8-5337ECB7AABE}" destId="{20512C66-3426-4B69-BAF2-F4F1DC919DD4}" srcOrd="8" destOrd="0" parTransId="{2C5CB08C-B07A-4A06-BB35-E3C9AC68BB21}" sibTransId="{2717A253-80DB-4E44-8EFF-1E3A9B104CC7}"/>
    <dgm:cxn modelId="{5F52B4CC-DCB3-4919-8FD1-BD83C782B97E}" srcId="{FB569FAE-D224-4635-BD57-015CFD89C86D}" destId="{333923A3-24BC-455C-BF6B-CB652127A699}" srcOrd="7" destOrd="0" parTransId="{E011D98D-C1BE-40AE-95B9-9F38586A321C}" sibTransId="{D0D56AFB-1AE9-4ADD-943C-E1B93AF905F6}"/>
    <dgm:cxn modelId="{54323AFE-5FAD-4426-99E6-D0052FF99C29}" type="presOf" srcId="{9D9DD1A1-8D8B-423C-82B8-5E13FCA0A68F}" destId="{1E891CDE-3E14-416E-A245-AFE290BFD209}" srcOrd="0" destOrd="1" presId="urn:microsoft.com/office/officeart/2005/8/layout/hList2#1"/>
    <dgm:cxn modelId="{DC3EBC61-2E74-46C1-973D-5B91B817128C}" type="presOf" srcId="{B8B9A0B9-FE75-4C44-BDBC-82DFB5CDEE24}" destId="{1E891CDE-3E14-416E-A245-AFE290BFD209}" srcOrd="0" destOrd="0" presId="urn:microsoft.com/office/officeart/2005/8/layout/hList2#1"/>
    <dgm:cxn modelId="{A3142D25-CF18-407C-83C1-B3B4869389F9}" srcId="{FB569FAE-D224-4635-BD57-015CFD89C86D}" destId="{E913B78B-402A-4A33-8510-A1A02280AC09}" srcOrd="4" destOrd="0" parTransId="{C73F21BD-6DB7-4A95-AAD0-3C56754F0DB8}" sibTransId="{3A72D9C4-6127-40BC-8EB6-8DFDEA47E5DF}"/>
    <dgm:cxn modelId="{00016147-8A86-469D-BC10-A113E0FEF604}" srcId="{89DA44B7-07E3-4396-B3C8-5337ECB7AABE}" destId="{27ABA2ED-A93A-4C0A-A72B-C70DF676A496}" srcOrd="3" destOrd="0" parTransId="{572DD91B-D742-4A0A-B9E6-716010901642}" sibTransId="{8431A519-5E2B-470B-A26D-50C819634739}"/>
    <dgm:cxn modelId="{6CE569B1-EBAC-4B23-BF84-6E8B5C38260D}" srcId="{89DA44B7-07E3-4396-B3C8-5337ECB7AABE}" destId="{7C1B0691-C2B7-48A1-9EA1-5C22ABA82139}" srcOrd="12" destOrd="0" parTransId="{E1204722-435A-4B15-B39C-84667A8F738F}" sibTransId="{4AA5096E-0E25-4EDD-B21B-1F8A1A104C44}"/>
    <dgm:cxn modelId="{68DA9C7C-24A2-400B-AFBA-50FC61B51411}" srcId="{89DA44B7-07E3-4396-B3C8-5337ECB7AABE}" destId="{DCA5BD30-CD4B-4985-8454-19286E3395A9}" srcOrd="0" destOrd="0" parTransId="{510E7FF8-C3C8-46D6-9B00-A243FB9A794D}" sibTransId="{FAEB32FD-1DE3-4525-945D-1D8022C39F76}"/>
    <dgm:cxn modelId="{EAA44202-95AD-419F-8F01-300EF3E146D4}" srcId="{89DA44B7-07E3-4396-B3C8-5337ECB7AABE}" destId="{24E6CD5A-39F4-475D-A9A9-49B91E038FEC}" srcOrd="13" destOrd="0" parTransId="{D34711C1-0E09-4B3A-AFFB-61A5612A58D5}" sibTransId="{FCF6D8CE-772D-4684-AC2B-EDE2F4361306}"/>
    <dgm:cxn modelId="{BAA528FD-DC95-4A55-8E53-2CC8B80942A8}" srcId="{FB569FAE-D224-4635-BD57-015CFD89C86D}" destId="{E499F396-7585-4E1C-ABE0-C0D4CCE71AC1}" srcOrd="3" destOrd="0" parTransId="{8109170F-AE33-4F49-B4D9-27CD60579258}" sibTransId="{90816CD8-526B-40A1-9F2F-0415E5C7A8B9}"/>
    <dgm:cxn modelId="{5EA3B3D0-5E9E-406E-86D4-EEFF12361FC8}" srcId="{89DA44B7-07E3-4396-B3C8-5337ECB7AABE}" destId="{30C8BF0B-A0B7-45DF-9C60-2DD51EB46671}" srcOrd="9" destOrd="0" parTransId="{B77EA65B-6E5B-4752-9020-94AC10335AE6}" sibTransId="{24293383-68F5-4523-9281-56B8B467F12F}"/>
    <dgm:cxn modelId="{DA1F7A2B-745A-49BB-9661-8442E841E374}" type="presOf" srcId="{3E19865F-21BD-4976-9FDB-9A1ECB046AF7}" destId="{1E891CDE-3E14-416E-A245-AFE290BFD209}" srcOrd="0" destOrd="9" presId="urn:microsoft.com/office/officeart/2005/8/layout/hList2#1"/>
    <dgm:cxn modelId="{359BDA30-9511-41ED-9396-A142257B368C}" srcId="{FB569FAE-D224-4635-BD57-015CFD89C86D}" destId="{9CC12D28-17EC-4A6B-B760-E8765E0EB3A7}" srcOrd="11" destOrd="0" parTransId="{FCE644E8-CA36-422A-8658-BE558120E0A2}" sibTransId="{6CFFEA16-CCCF-46B1-8CAA-954364E611FA}"/>
    <dgm:cxn modelId="{26C379C5-6FA8-44E1-9A09-226BB188A3F8}" type="presOf" srcId="{20512C66-3426-4B69-BAF2-F4F1DC919DD4}" destId="{216739A4-3881-4A59-8922-887B476014B8}" srcOrd="0" destOrd="8" presId="urn:microsoft.com/office/officeart/2005/8/layout/hList2#1"/>
    <dgm:cxn modelId="{3C4D3814-0C94-4FAD-854A-6C1873727C3E}" type="presOf" srcId="{80FBCA08-4915-4D72-972C-470C5E5BE2E5}" destId="{1E891CDE-3E14-416E-A245-AFE290BFD209}" srcOrd="0" destOrd="6" presId="urn:microsoft.com/office/officeart/2005/8/layout/hList2#1"/>
    <dgm:cxn modelId="{861464B3-0F8B-44F2-9001-DFD9F8561197}" srcId="{89DA44B7-07E3-4396-B3C8-5337ECB7AABE}" destId="{32E2CC70-1175-4386-BB1C-A9C535B61DB4}" srcOrd="1" destOrd="0" parTransId="{7B05900D-73CB-4FB3-A119-CE42286EFCFD}" sibTransId="{E20E0CA6-5080-4F8B-ACE3-E67DA911F8C4}"/>
    <dgm:cxn modelId="{ED56D2C3-642D-4DAE-993D-C25A2A7BC710}" type="presOf" srcId="{FB569FAE-D224-4635-BD57-015CFD89C86D}" destId="{CEB26413-E0F9-4B9F-A5DC-4373951811B0}" srcOrd="0" destOrd="0" presId="urn:microsoft.com/office/officeart/2005/8/layout/hList2#1"/>
    <dgm:cxn modelId="{CD5E87CE-BCE9-44EC-B335-D2090055AE8B}" type="presParOf" srcId="{78CF87F2-59AF-4B8B-A29B-6823376CA636}" destId="{815A9332-F2AD-4189-B751-E5534050B928}" srcOrd="0" destOrd="0" presId="urn:microsoft.com/office/officeart/2005/8/layout/hList2#1"/>
    <dgm:cxn modelId="{43F6AA52-7A2D-4343-857B-790EB3232229}" type="presParOf" srcId="{815A9332-F2AD-4189-B751-E5534050B928}" destId="{83D5E26E-1E92-4FBE-B4C6-D5C3A7788FDF}" srcOrd="0" destOrd="0" presId="urn:microsoft.com/office/officeart/2005/8/layout/hList2#1"/>
    <dgm:cxn modelId="{E0CCC607-DB86-46CC-8224-3960A1E86F54}" type="presParOf" srcId="{815A9332-F2AD-4189-B751-E5534050B928}" destId="{1E891CDE-3E14-416E-A245-AFE290BFD209}" srcOrd="1" destOrd="0" presId="urn:microsoft.com/office/officeart/2005/8/layout/hList2#1"/>
    <dgm:cxn modelId="{BFD3A8C6-02D9-4D78-954D-260CA39F472C}" type="presParOf" srcId="{815A9332-F2AD-4189-B751-E5534050B928}" destId="{CEB26413-E0F9-4B9F-A5DC-4373951811B0}" srcOrd="2" destOrd="0" presId="urn:microsoft.com/office/officeart/2005/8/layout/hList2#1"/>
    <dgm:cxn modelId="{4272605B-D9A5-48CE-9203-204F4D252BE7}" type="presParOf" srcId="{78CF87F2-59AF-4B8B-A29B-6823376CA636}" destId="{5AF4F8B7-207C-4695-A40B-50ED782EAF04}" srcOrd="1" destOrd="0" presId="urn:microsoft.com/office/officeart/2005/8/layout/hList2#1"/>
    <dgm:cxn modelId="{813DA132-39E1-4719-9429-6CED0D7035CE}" type="presParOf" srcId="{78CF87F2-59AF-4B8B-A29B-6823376CA636}" destId="{AB86C6E3-AB56-44C1-AB1C-FE723AF1A654}" srcOrd="2" destOrd="0" presId="urn:microsoft.com/office/officeart/2005/8/layout/hList2#1"/>
    <dgm:cxn modelId="{1D916D1A-ED4E-40C0-BF99-05FE56216589}" type="presParOf" srcId="{AB86C6E3-AB56-44C1-AB1C-FE723AF1A654}" destId="{4C05A3A2-F0A7-417D-B160-31027531DD78}" srcOrd="0" destOrd="0" presId="urn:microsoft.com/office/officeart/2005/8/layout/hList2#1"/>
    <dgm:cxn modelId="{F049CB1D-51FF-4442-8A95-E4E0C8508E86}" type="presParOf" srcId="{AB86C6E3-AB56-44C1-AB1C-FE723AF1A654}" destId="{216739A4-3881-4A59-8922-887B476014B8}" srcOrd="1" destOrd="0" presId="urn:microsoft.com/office/officeart/2005/8/layout/hList2#1"/>
    <dgm:cxn modelId="{872AC6B4-8464-430C-AB10-FE5F63A1CDDD}" type="presParOf" srcId="{AB86C6E3-AB56-44C1-AB1C-FE723AF1A654}" destId="{E2579B41-916E-468D-B647-4FEB4C4695D1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CFE873-16C8-4700-BCBA-94FCDB6B04BF}" type="doc">
      <dgm:prSet loTypeId="urn:microsoft.com/office/officeart/2005/8/layout/vList3#2" loCatId="list" qsTypeId="urn:microsoft.com/office/officeart/2005/8/quickstyle/3d3" qsCatId="3D" csTypeId="urn:microsoft.com/office/officeart/2005/8/colors/colorful5" csCatId="colorful" phldr="1"/>
      <dgm:spPr/>
    </dgm:pt>
    <dgm:pt modelId="{99FD2679-5B9C-466C-BA03-BB5619064EAE}">
      <dgm:prSet phldrT="[Texte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fr-BE" sz="3600" dirty="0" err="1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What</a:t>
          </a:r>
          <a:r>
            <a:rPr lang="fr-BE" sz="3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3600" dirty="0" err="1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can</a:t>
          </a:r>
          <a:r>
            <a:rPr lang="fr-BE" sz="3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3600" dirty="0" err="1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be</a:t>
          </a:r>
          <a:r>
            <a:rPr lang="fr-BE" sz="3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3600" dirty="0" err="1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done</a:t>
          </a:r>
          <a:r>
            <a:rPr lang="fr-BE" sz="36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?</a:t>
          </a:r>
          <a:endParaRPr lang="fr-FR" sz="3600" dirty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95BCFB4-5FE8-4DF9-A143-CF158A615870}" type="parTrans" cxnId="{8286CC4E-5CCD-4FCA-993D-75E9D37A3A3B}">
      <dgm:prSet/>
      <dgm:spPr/>
      <dgm:t>
        <a:bodyPr/>
        <a:lstStyle/>
        <a:p>
          <a:endParaRPr lang="fr-FR" sz="2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F5697F3-1EBE-4F85-9699-ED3A6E02E5D2}" type="sibTrans" cxnId="{8286CC4E-5CCD-4FCA-993D-75E9D37A3A3B}">
      <dgm:prSet/>
      <dgm:spPr/>
      <dgm:t>
        <a:bodyPr/>
        <a:lstStyle/>
        <a:p>
          <a:endParaRPr lang="fr-FR" sz="2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1B27974-3E65-4D81-9167-A0D4A9E136A4}" type="pres">
      <dgm:prSet presAssocID="{12CFE873-16C8-4700-BCBA-94FCDB6B04BF}" presName="linearFlow" presStyleCnt="0">
        <dgm:presLayoutVars>
          <dgm:dir/>
          <dgm:resizeHandles val="exact"/>
        </dgm:presLayoutVars>
      </dgm:prSet>
      <dgm:spPr/>
    </dgm:pt>
    <dgm:pt modelId="{C19EC7C5-5A23-45B6-A17D-3AC00D986950}" type="pres">
      <dgm:prSet presAssocID="{99FD2679-5B9C-466C-BA03-BB5619064EAE}" presName="composite" presStyleCnt="0"/>
      <dgm:spPr/>
    </dgm:pt>
    <dgm:pt modelId="{12CE89B3-17A4-4AB8-BB46-F52965ADA9C3}" type="pres">
      <dgm:prSet presAssocID="{99FD2679-5B9C-466C-BA03-BB5619064EAE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BC28514-B4DA-4CAE-99FC-1444E253A961}" type="pres">
      <dgm:prSet presAssocID="{99FD2679-5B9C-466C-BA03-BB5619064EAE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DE9D155-5327-467E-8310-EB2D5BF5E60A}" type="presOf" srcId="{12CFE873-16C8-4700-BCBA-94FCDB6B04BF}" destId="{11B27974-3E65-4D81-9167-A0D4A9E136A4}" srcOrd="0" destOrd="0" presId="urn:microsoft.com/office/officeart/2005/8/layout/vList3#2"/>
    <dgm:cxn modelId="{5268AA44-383E-40C7-852B-3A1C0AF576B7}" type="presOf" srcId="{99FD2679-5B9C-466C-BA03-BB5619064EAE}" destId="{BBC28514-B4DA-4CAE-99FC-1444E253A961}" srcOrd="0" destOrd="0" presId="urn:microsoft.com/office/officeart/2005/8/layout/vList3#2"/>
    <dgm:cxn modelId="{8286CC4E-5CCD-4FCA-993D-75E9D37A3A3B}" srcId="{12CFE873-16C8-4700-BCBA-94FCDB6B04BF}" destId="{99FD2679-5B9C-466C-BA03-BB5619064EAE}" srcOrd="0" destOrd="0" parTransId="{595BCFB4-5FE8-4DF9-A143-CF158A615870}" sibTransId="{9F5697F3-1EBE-4F85-9699-ED3A6E02E5D2}"/>
    <dgm:cxn modelId="{D6A58FF8-95BF-45B3-A580-6801762FFE6A}" type="presParOf" srcId="{11B27974-3E65-4D81-9167-A0D4A9E136A4}" destId="{C19EC7C5-5A23-45B6-A17D-3AC00D986950}" srcOrd="0" destOrd="0" presId="urn:microsoft.com/office/officeart/2005/8/layout/vList3#2"/>
    <dgm:cxn modelId="{A7740F35-1970-40D9-99D1-4C5BA6BDBDFB}" type="presParOf" srcId="{C19EC7C5-5A23-45B6-A17D-3AC00D986950}" destId="{12CE89B3-17A4-4AB8-BB46-F52965ADA9C3}" srcOrd="0" destOrd="0" presId="urn:microsoft.com/office/officeart/2005/8/layout/vList3#2"/>
    <dgm:cxn modelId="{E5F9AAE7-D54F-4DD5-9AB7-9E620AC8D6CA}" type="presParOf" srcId="{C19EC7C5-5A23-45B6-A17D-3AC00D986950}" destId="{BBC28514-B4DA-4CAE-99FC-1444E253A961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CFEEE5-8FBB-4C0C-B4B2-DC65062520E4}" type="doc">
      <dgm:prSet loTypeId="urn:microsoft.com/office/officeart/2005/8/layout/hList2#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fr-FR"/>
        </a:p>
      </dgm:t>
    </dgm:pt>
    <dgm:pt modelId="{FB569FAE-D224-4635-BD57-015CFD89C86D}">
      <dgm:prSet phldrT="[Texte]" custT="1"/>
      <dgm:spPr/>
      <dgm:t>
        <a:bodyPr/>
        <a:lstStyle/>
        <a:p>
          <a:pPr algn="ctr"/>
          <a:r>
            <a: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Expectations        vs            Mission</a:t>
          </a:r>
        </a:p>
      </dgm:t>
    </dgm:pt>
    <dgm:pt modelId="{EB67A92A-1506-42BC-8CD3-FE1B016EFA76}" type="parTrans" cxnId="{A79420D3-C7DB-4633-8C60-C213C879C3EC}">
      <dgm:prSet/>
      <dgm:spPr/>
      <dgm:t>
        <a:bodyPr/>
        <a:lstStyle/>
        <a:p>
          <a:endParaRPr lang="fr-FR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FD64475-673D-4F47-98E8-BB11021FC0E7}" type="sibTrans" cxnId="{A79420D3-C7DB-4633-8C60-C213C879C3EC}">
      <dgm:prSet/>
      <dgm:spPr/>
      <dgm:t>
        <a:bodyPr/>
        <a:lstStyle/>
        <a:p>
          <a:endParaRPr lang="fr-FR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3C2DFDC-872B-4580-AC7E-9A546044BBA4}">
      <dgm:prSet phldrT="[Texte]" custT="1"/>
      <dgm:spPr/>
      <dgm:t>
        <a:bodyPr/>
        <a:lstStyle/>
        <a:p>
          <a:pPr algn="l"/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Strategic</a:t>
          </a:r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Planning</a:t>
          </a:r>
        </a:p>
      </dgm:t>
    </dgm:pt>
    <dgm:pt modelId="{4959A532-93E2-43A2-BBCF-946A99B44FE7}" type="parTrans" cxnId="{42CFB5B6-C35C-4399-A57D-C4AEFAB1AD2E}">
      <dgm:prSet/>
      <dgm:spPr/>
    </dgm:pt>
    <dgm:pt modelId="{74FA8B7B-AA97-44C5-A9B7-056CB40927FE}" type="sibTrans" cxnId="{42CFB5B6-C35C-4399-A57D-C4AEFAB1AD2E}">
      <dgm:prSet/>
      <dgm:spPr/>
    </dgm:pt>
    <dgm:pt modelId="{9558C3E4-1832-4BC3-989A-B35C071AF9FA}">
      <dgm:prSet phldrT="[Texte]" custT="1"/>
      <dgm:spPr/>
      <dgm:t>
        <a:bodyPr/>
        <a:lstStyle/>
        <a:p>
          <a:pPr algn="l"/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Usage of </a:t>
          </a:r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technology</a:t>
          </a:r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as a source of </a:t>
          </a:r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efficiency</a:t>
          </a:r>
          <a:endParaRPr lang="fr-BE" sz="20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2C58FCA-508C-4958-A863-312967EB6217}" type="parTrans" cxnId="{5BDB1777-DCAF-42B5-A5E8-E34CCB92BD04}">
      <dgm:prSet/>
      <dgm:spPr/>
    </dgm:pt>
    <dgm:pt modelId="{E9D5BABB-7022-4D6A-AEF8-4B2C5A36B6A0}" type="sibTrans" cxnId="{5BDB1777-DCAF-42B5-A5E8-E34CCB92BD04}">
      <dgm:prSet/>
      <dgm:spPr/>
    </dgm:pt>
    <dgm:pt modelId="{AEB57333-8A60-40BB-85D6-07FCA91D5863}">
      <dgm:prSet phldrT="[Texte]" custT="1"/>
      <dgm:spPr/>
      <dgm:t>
        <a:bodyPr/>
        <a:lstStyle/>
        <a:p>
          <a:pPr algn="l"/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Implement</a:t>
          </a:r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monitoring</a:t>
          </a:r>
        </a:p>
      </dgm:t>
    </dgm:pt>
    <dgm:pt modelId="{3F257E62-3D08-4081-9FA4-1B68740FFDFA}" type="parTrans" cxnId="{081B3A45-1755-4386-9851-156CC27D2BD4}">
      <dgm:prSet/>
      <dgm:spPr/>
    </dgm:pt>
    <dgm:pt modelId="{C3A23D62-E449-4D3A-94BC-E9F4B414C9C6}" type="sibTrans" cxnId="{081B3A45-1755-4386-9851-156CC27D2BD4}">
      <dgm:prSet/>
      <dgm:spPr/>
    </dgm:pt>
    <dgm:pt modelId="{C0E120BC-058C-404A-ACD3-367337B19EFB}">
      <dgm:prSet phldrT="[Texte]" custT="1"/>
      <dgm:spPr/>
      <dgm:t>
        <a:bodyPr/>
        <a:lstStyle/>
        <a:p>
          <a:pPr algn="l"/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Motivate</a:t>
          </a:r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people</a:t>
          </a:r>
        </a:p>
      </dgm:t>
    </dgm:pt>
    <dgm:pt modelId="{A09645FD-DAF9-4892-A38D-0E968B5B0D0D}" type="parTrans" cxnId="{28341793-1A91-42CF-BB07-D86F52E67B46}">
      <dgm:prSet/>
      <dgm:spPr/>
    </dgm:pt>
    <dgm:pt modelId="{E3A2AE99-1FAB-4C6B-B0C7-6AADE827A378}" type="sibTrans" cxnId="{28341793-1A91-42CF-BB07-D86F52E67B46}">
      <dgm:prSet/>
      <dgm:spPr/>
    </dgm:pt>
    <dgm:pt modelId="{47FA477D-A5F0-4355-BA08-15EE39588E8C}">
      <dgm:prSet phldrT="[Texte]" custT="1"/>
      <dgm:spPr/>
      <dgm:t>
        <a:bodyPr/>
        <a:lstStyle/>
        <a:p>
          <a:pPr algn="l"/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Placing</a:t>
          </a:r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the </a:t>
          </a:r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citizen</a:t>
          </a:r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as a center of attention </a:t>
          </a:r>
        </a:p>
      </dgm:t>
    </dgm:pt>
    <dgm:pt modelId="{AE9DD7C9-79F1-4669-8559-27B177C71B60}" type="parTrans" cxnId="{A0171F2C-349D-4568-A69C-1AD041F14C2A}">
      <dgm:prSet/>
      <dgm:spPr/>
    </dgm:pt>
    <dgm:pt modelId="{8105ECB0-746C-4F1A-87F6-5F7FFE5317C0}" type="sibTrans" cxnId="{A0171F2C-349D-4568-A69C-1AD041F14C2A}">
      <dgm:prSet/>
      <dgm:spPr/>
    </dgm:pt>
    <dgm:pt modelId="{6B08A3D2-D7E8-4B73-928F-8C543D9BC595}">
      <dgm:prSet phldrT="[Texte]" custT="1"/>
      <dgm:spPr/>
      <dgm:t>
        <a:bodyPr/>
        <a:lstStyle/>
        <a:p>
          <a:pPr algn="l"/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Retaining</a:t>
          </a:r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talents</a:t>
          </a:r>
        </a:p>
      </dgm:t>
    </dgm:pt>
    <dgm:pt modelId="{D2543637-91AD-409A-9082-601320C29568}" type="parTrans" cxnId="{1521B2D0-8D61-4858-A82C-BEC2E2F0D27C}">
      <dgm:prSet/>
      <dgm:spPr/>
    </dgm:pt>
    <dgm:pt modelId="{3367349F-7354-4CED-85EF-3D35E0367083}" type="sibTrans" cxnId="{1521B2D0-8D61-4858-A82C-BEC2E2F0D27C}">
      <dgm:prSet/>
      <dgm:spPr/>
    </dgm:pt>
    <dgm:pt modelId="{582BD47C-9855-4BD1-A6E6-142844263AB5}">
      <dgm:prSet phldrT="[Texte]" custT="1"/>
      <dgm:spPr/>
      <dgm:t>
        <a:bodyPr/>
        <a:lstStyle/>
        <a:p>
          <a:pPr algn="l"/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Decision</a:t>
          </a:r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process</a:t>
          </a:r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transparent</a:t>
          </a:r>
        </a:p>
      </dgm:t>
    </dgm:pt>
    <dgm:pt modelId="{11F71F28-DCEF-466B-A3C1-4E0785F4ED35}" type="parTrans" cxnId="{2F1F05CF-8C97-4AE3-9974-7A5B5AD0B67E}">
      <dgm:prSet/>
      <dgm:spPr/>
    </dgm:pt>
    <dgm:pt modelId="{CCBA6232-570C-456A-B138-860BBE036885}" type="sibTrans" cxnId="{2F1F05CF-8C97-4AE3-9974-7A5B5AD0B67E}">
      <dgm:prSet/>
      <dgm:spPr/>
    </dgm:pt>
    <dgm:pt modelId="{C32DEEA3-4F8B-4128-9C0D-4E34915B3EBF}">
      <dgm:prSet phldrT="[Texte]" custT="1"/>
      <dgm:spPr/>
      <dgm:t>
        <a:bodyPr/>
        <a:lstStyle/>
        <a:p>
          <a:pPr algn="l"/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HR Management</a:t>
          </a:r>
        </a:p>
      </dgm:t>
    </dgm:pt>
    <dgm:pt modelId="{32E7D0A7-9CF6-4768-A4E9-9E805F4291AA}" type="parTrans" cxnId="{4D814399-EF46-42E0-A30F-2E43256C2105}">
      <dgm:prSet/>
      <dgm:spPr/>
    </dgm:pt>
    <dgm:pt modelId="{70F3DFA1-6543-4E1C-AB02-174060307201}" type="sibTrans" cxnId="{4D814399-EF46-42E0-A30F-2E43256C2105}">
      <dgm:prSet/>
      <dgm:spPr/>
    </dgm:pt>
    <dgm:pt modelId="{C9432ADE-59BE-4F9F-83B1-664E8A0F1E56}">
      <dgm:prSet phldrT="[Texte]" custT="1"/>
      <dgm:spPr/>
      <dgm:t>
        <a:bodyPr/>
        <a:lstStyle/>
        <a:p>
          <a:pPr algn="l"/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Communication</a:t>
          </a:r>
        </a:p>
      </dgm:t>
    </dgm:pt>
    <dgm:pt modelId="{A40984AB-A68A-4D37-9C55-34200BB96314}" type="parTrans" cxnId="{FCAD4C61-AC8F-4477-B4A7-2A45BFD1D0D7}">
      <dgm:prSet/>
      <dgm:spPr/>
    </dgm:pt>
    <dgm:pt modelId="{D7663EEE-F60B-4688-93FD-55D8B990BFAE}" type="sibTrans" cxnId="{FCAD4C61-AC8F-4477-B4A7-2A45BFD1D0D7}">
      <dgm:prSet/>
      <dgm:spPr/>
    </dgm:pt>
    <dgm:pt modelId="{6E95D8EC-4D1A-49D0-B0E3-738B4C97D7C2}">
      <dgm:prSet phldrT="[Texte]" custT="1"/>
      <dgm:spPr/>
      <dgm:t>
        <a:bodyPr/>
        <a:lstStyle/>
        <a:p>
          <a:pPr algn="l"/>
          <a:endParaRPr lang="fr-BE" sz="16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19DE80A-81A2-412D-BB78-7DAEE55A8CCA}" type="parTrans" cxnId="{DEF5AA1B-3218-4A7B-B5EF-D2AB7662AFA0}">
      <dgm:prSet/>
      <dgm:spPr/>
    </dgm:pt>
    <dgm:pt modelId="{392FF742-12AF-4789-B1A2-94D0653F3479}" type="sibTrans" cxnId="{DEF5AA1B-3218-4A7B-B5EF-D2AB7662AFA0}">
      <dgm:prSet/>
      <dgm:spPr/>
    </dgm:pt>
    <dgm:pt modelId="{EF128EBB-4213-41D5-B0AD-5DA72259D9DE}">
      <dgm:prSet phldrT="[Texte]" custT="1"/>
      <dgm:spPr/>
      <dgm:t>
        <a:bodyPr/>
        <a:lstStyle/>
        <a:p>
          <a:pPr algn="l"/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Show </a:t>
          </a:r>
          <a:r>
            <a:rPr lang="fr-BE" sz="2000" b="1" dirty="0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leadership</a:t>
          </a:r>
        </a:p>
      </dgm:t>
    </dgm:pt>
    <dgm:pt modelId="{37216933-CFBB-41AC-8FD9-530E110E7D6E}" type="parTrans" cxnId="{FDBEFD19-CA11-4DDD-A1E1-08736DB5BAA1}">
      <dgm:prSet/>
      <dgm:spPr/>
    </dgm:pt>
    <dgm:pt modelId="{29C3EC3A-A415-4464-AD08-B21E533EC366}" type="sibTrans" cxnId="{FDBEFD19-CA11-4DDD-A1E1-08736DB5BAA1}">
      <dgm:prSet/>
      <dgm:spPr/>
    </dgm:pt>
    <dgm:pt modelId="{B21814E0-B25C-4C56-9C89-E0C4006D79BE}">
      <dgm:prSet phldrT="[Texte]" custT="1"/>
      <dgm:spPr/>
      <dgm:t>
        <a:bodyPr/>
        <a:lstStyle/>
        <a:p>
          <a:pPr algn="l"/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Redefine</a:t>
          </a:r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Mission </a:t>
          </a:r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Statement</a:t>
          </a:r>
          <a:r>
            <a:rPr lang="fr-BE" sz="2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of the </a:t>
          </a:r>
          <a:r>
            <a:rPr lang="fr-BE" sz="20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Units</a:t>
          </a:r>
          <a:endParaRPr lang="fr-BE" sz="20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279A2E5-18D0-4759-B2D9-F95E8F084EA7}" type="parTrans" cxnId="{21E0C073-043A-4AAB-816E-E4D94F71B80A}">
      <dgm:prSet/>
      <dgm:spPr/>
    </dgm:pt>
    <dgm:pt modelId="{BC6802F4-FED4-4A14-8F65-60D927BBF09F}" type="sibTrans" cxnId="{21E0C073-043A-4AAB-816E-E4D94F71B80A}">
      <dgm:prSet/>
      <dgm:spPr/>
    </dgm:pt>
    <dgm:pt modelId="{78CF87F2-59AF-4B8B-A29B-6823376CA636}" type="pres">
      <dgm:prSet presAssocID="{44CFEEE5-8FBB-4C0C-B4B2-DC65062520E4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815A9332-F2AD-4189-B751-E5534050B928}" type="pres">
      <dgm:prSet presAssocID="{FB569FAE-D224-4635-BD57-015CFD89C86D}" presName="compositeNode" presStyleCnt="0">
        <dgm:presLayoutVars>
          <dgm:bulletEnabled val="1"/>
        </dgm:presLayoutVars>
      </dgm:prSet>
      <dgm:spPr/>
    </dgm:pt>
    <dgm:pt modelId="{83D5E26E-1E92-4FBE-B4C6-D5C3A7788FDF}" type="pres">
      <dgm:prSet presAssocID="{FB569FAE-D224-4635-BD57-015CFD89C86D}" presName="image" presStyleLbl="fgImgPlace1" presStyleIdx="0" presStyleCnt="1" custScaleX="44285" custScaleY="44922" custLinFactNeighborX="4563" custLinFactNeighborY="1405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1E891CDE-3E14-416E-A245-AFE290BFD209}" type="pres">
      <dgm:prSet presAssocID="{FB569FAE-D224-4635-BD57-015CFD89C86D}" presName="childNode" presStyleLbl="node1" presStyleIdx="0" presStyleCnt="1" custScaleX="108337" custScaleY="110514" custLinFactNeighborX="6976" custLinFactNeighborY="313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EB26413-E0F9-4B9F-A5DC-4373951811B0}" type="pres">
      <dgm:prSet presAssocID="{FB569FAE-D224-4635-BD57-015CFD89C86D}" presName="parentNode" presStyleLbl="revTx" presStyleIdx="0" presStyleCnt="1" custFlipVert="1" custScaleX="34631" custScaleY="119924" custLinFactNeighborX="-320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C117610-5CDB-4960-BA48-D13C6A16D53B}" type="presOf" srcId="{AEB57333-8A60-40BB-85D6-07FCA91D5863}" destId="{1E891CDE-3E14-416E-A245-AFE290BFD209}" srcOrd="0" destOrd="3" presId="urn:microsoft.com/office/officeart/2005/8/layout/hList2#1"/>
    <dgm:cxn modelId="{A79420D3-C7DB-4633-8C60-C213C879C3EC}" srcId="{44CFEEE5-8FBB-4C0C-B4B2-DC65062520E4}" destId="{FB569FAE-D224-4635-BD57-015CFD89C86D}" srcOrd="0" destOrd="0" parTransId="{EB67A92A-1506-42BC-8CD3-FE1B016EFA76}" sibTransId="{2FD64475-673D-4F47-98E8-BB11021FC0E7}"/>
    <dgm:cxn modelId="{5BDB1777-DCAF-42B5-A5E8-E34CCB92BD04}" srcId="{FB569FAE-D224-4635-BD57-015CFD89C86D}" destId="{9558C3E4-1832-4BC3-989A-B35C071AF9FA}" srcOrd="2" destOrd="0" parTransId="{72C58FCA-508C-4958-A863-312967EB6217}" sibTransId="{E9D5BABB-7022-4D6A-AEF8-4B2C5A36B6A0}"/>
    <dgm:cxn modelId="{1521B2D0-8D61-4858-A82C-BEC2E2F0D27C}" srcId="{FB569FAE-D224-4635-BD57-015CFD89C86D}" destId="{6B08A3D2-D7E8-4B73-928F-8C543D9BC595}" srcOrd="6" destOrd="0" parTransId="{D2543637-91AD-409A-9082-601320C29568}" sibTransId="{3367349F-7354-4CED-85EF-3D35E0367083}"/>
    <dgm:cxn modelId="{A0171F2C-349D-4568-A69C-1AD041F14C2A}" srcId="{FB569FAE-D224-4635-BD57-015CFD89C86D}" destId="{47FA477D-A5F0-4355-BA08-15EE39588E8C}" srcOrd="5" destOrd="0" parTransId="{AE9DD7C9-79F1-4669-8559-27B177C71B60}" sibTransId="{8105ECB0-746C-4F1A-87F6-5F7FFE5317C0}"/>
    <dgm:cxn modelId="{E664B963-2DBD-4120-A94D-2CDAB809A78E}" type="presOf" srcId="{6B08A3D2-D7E8-4B73-928F-8C543D9BC595}" destId="{1E891CDE-3E14-416E-A245-AFE290BFD209}" srcOrd="0" destOrd="6" presId="urn:microsoft.com/office/officeart/2005/8/layout/hList2#1"/>
    <dgm:cxn modelId="{FCAD4C61-AC8F-4477-B4A7-2A45BFD1D0D7}" srcId="{FB569FAE-D224-4635-BD57-015CFD89C86D}" destId="{C9432ADE-59BE-4F9F-83B1-664E8A0F1E56}" srcOrd="9" destOrd="0" parTransId="{A40984AB-A68A-4D37-9C55-34200BB96314}" sibTransId="{D7663EEE-F60B-4688-93FD-55D8B990BFAE}"/>
    <dgm:cxn modelId="{42CFB5B6-C35C-4399-A57D-C4AEFAB1AD2E}" srcId="{FB569FAE-D224-4635-BD57-015CFD89C86D}" destId="{33C2DFDC-872B-4580-AC7E-9A546044BBA4}" srcOrd="0" destOrd="0" parTransId="{4959A532-93E2-43A2-BBCF-946A99B44FE7}" sibTransId="{74FA8B7B-AA97-44C5-A9B7-056CB40927FE}"/>
    <dgm:cxn modelId="{1E41CB13-DCE0-42A7-9BE3-8F9D0F39C063}" type="presOf" srcId="{9558C3E4-1832-4BC3-989A-B35C071AF9FA}" destId="{1E891CDE-3E14-416E-A245-AFE290BFD209}" srcOrd="0" destOrd="2" presId="urn:microsoft.com/office/officeart/2005/8/layout/hList2#1"/>
    <dgm:cxn modelId="{2F1F05CF-8C97-4AE3-9974-7A5B5AD0B67E}" srcId="{FB569FAE-D224-4635-BD57-015CFD89C86D}" destId="{582BD47C-9855-4BD1-A6E6-142844263AB5}" srcOrd="7" destOrd="0" parTransId="{11F71F28-DCEF-466B-A3C1-4E0785F4ED35}" sibTransId="{CCBA6232-570C-456A-B138-860BBE036885}"/>
    <dgm:cxn modelId="{83A0A519-8662-4F0A-A298-2FF9A0179923}" type="presOf" srcId="{33C2DFDC-872B-4580-AC7E-9A546044BBA4}" destId="{1E891CDE-3E14-416E-A245-AFE290BFD209}" srcOrd="0" destOrd="0" presId="urn:microsoft.com/office/officeart/2005/8/layout/hList2#1"/>
    <dgm:cxn modelId="{5A77DFB9-7A15-4C28-B435-10046142BC68}" type="presOf" srcId="{6E95D8EC-4D1A-49D0-B0E3-738B4C97D7C2}" destId="{1E891CDE-3E14-416E-A245-AFE290BFD209}" srcOrd="0" destOrd="11" presId="urn:microsoft.com/office/officeart/2005/8/layout/hList2#1"/>
    <dgm:cxn modelId="{DEF5AA1B-3218-4A7B-B5EF-D2AB7662AFA0}" srcId="{FB569FAE-D224-4635-BD57-015CFD89C86D}" destId="{6E95D8EC-4D1A-49D0-B0E3-738B4C97D7C2}" srcOrd="11" destOrd="0" parTransId="{919DE80A-81A2-412D-BB78-7DAEE55A8CCA}" sibTransId="{392FF742-12AF-4789-B1A2-94D0653F3479}"/>
    <dgm:cxn modelId="{1884E36D-EB97-4F8C-940A-F15FE2F3E573}" type="presOf" srcId="{47FA477D-A5F0-4355-BA08-15EE39588E8C}" destId="{1E891CDE-3E14-416E-A245-AFE290BFD209}" srcOrd="0" destOrd="5" presId="urn:microsoft.com/office/officeart/2005/8/layout/hList2#1"/>
    <dgm:cxn modelId="{4EA825D3-283B-4031-B6EB-9F2E1F651083}" type="presOf" srcId="{582BD47C-9855-4BD1-A6E6-142844263AB5}" destId="{1E891CDE-3E14-416E-A245-AFE290BFD209}" srcOrd="0" destOrd="7" presId="urn:microsoft.com/office/officeart/2005/8/layout/hList2#1"/>
    <dgm:cxn modelId="{FDBEFD19-CA11-4DDD-A1E1-08736DB5BAA1}" srcId="{FB569FAE-D224-4635-BD57-015CFD89C86D}" destId="{EF128EBB-4213-41D5-B0AD-5DA72259D9DE}" srcOrd="10" destOrd="0" parTransId="{37216933-CFBB-41AC-8FD9-530E110E7D6E}" sibTransId="{29C3EC3A-A415-4464-AD08-B21E533EC366}"/>
    <dgm:cxn modelId="{89651F7F-CD70-4233-B6BD-6436F3A6C35A}" type="presOf" srcId="{C9432ADE-59BE-4F9F-83B1-664E8A0F1E56}" destId="{1E891CDE-3E14-416E-A245-AFE290BFD209}" srcOrd="0" destOrd="9" presId="urn:microsoft.com/office/officeart/2005/8/layout/hList2#1"/>
    <dgm:cxn modelId="{50C61933-7364-4FF7-8AB5-EA8216CC047D}" type="presOf" srcId="{44CFEEE5-8FBB-4C0C-B4B2-DC65062520E4}" destId="{78CF87F2-59AF-4B8B-A29B-6823376CA636}" srcOrd="0" destOrd="0" presId="urn:microsoft.com/office/officeart/2005/8/layout/hList2#1"/>
    <dgm:cxn modelId="{2643A6C9-C879-480A-B225-FCE790E6C471}" type="presOf" srcId="{C32DEEA3-4F8B-4128-9C0D-4E34915B3EBF}" destId="{1E891CDE-3E14-416E-A245-AFE290BFD209}" srcOrd="0" destOrd="8" presId="urn:microsoft.com/office/officeart/2005/8/layout/hList2#1"/>
    <dgm:cxn modelId="{28341793-1A91-42CF-BB07-D86F52E67B46}" srcId="{FB569FAE-D224-4635-BD57-015CFD89C86D}" destId="{C0E120BC-058C-404A-ACD3-367337B19EFB}" srcOrd="4" destOrd="0" parTransId="{A09645FD-DAF9-4892-A38D-0E968B5B0D0D}" sibTransId="{E3A2AE99-1FAB-4C6B-B0C7-6AADE827A378}"/>
    <dgm:cxn modelId="{8D43598F-E406-427C-AAF6-4D3FE39B7296}" type="presOf" srcId="{EF128EBB-4213-41D5-B0AD-5DA72259D9DE}" destId="{1E891CDE-3E14-416E-A245-AFE290BFD209}" srcOrd="0" destOrd="10" presId="urn:microsoft.com/office/officeart/2005/8/layout/hList2#1"/>
    <dgm:cxn modelId="{4D814399-EF46-42E0-A30F-2E43256C2105}" srcId="{FB569FAE-D224-4635-BD57-015CFD89C86D}" destId="{C32DEEA3-4F8B-4128-9C0D-4E34915B3EBF}" srcOrd="8" destOrd="0" parTransId="{32E7D0A7-9CF6-4768-A4E9-9E805F4291AA}" sibTransId="{70F3DFA1-6543-4E1C-AB02-174060307201}"/>
    <dgm:cxn modelId="{081B3A45-1755-4386-9851-156CC27D2BD4}" srcId="{FB569FAE-D224-4635-BD57-015CFD89C86D}" destId="{AEB57333-8A60-40BB-85D6-07FCA91D5863}" srcOrd="3" destOrd="0" parTransId="{3F257E62-3D08-4081-9FA4-1B68740FFDFA}" sibTransId="{C3A23D62-E449-4D3A-94BC-E9F4B414C9C6}"/>
    <dgm:cxn modelId="{21E0C073-043A-4AAB-816E-E4D94F71B80A}" srcId="{FB569FAE-D224-4635-BD57-015CFD89C86D}" destId="{B21814E0-B25C-4C56-9C89-E0C4006D79BE}" srcOrd="1" destOrd="0" parTransId="{3279A2E5-18D0-4759-B2D9-F95E8F084EA7}" sibTransId="{BC6802F4-FED4-4A14-8F65-60D927BBF09F}"/>
    <dgm:cxn modelId="{EEB938FD-57F7-46EB-B3AA-2BB731A7A4BB}" type="presOf" srcId="{B21814E0-B25C-4C56-9C89-E0C4006D79BE}" destId="{1E891CDE-3E14-416E-A245-AFE290BFD209}" srcOrd="0" destOrd="1" presId="urn:microsoft.com/office/officeart/2005/8/layout/hList2#1"/>
    <dgm:cxn modelId="{7E6FF3ED-9C1F-42CF-B3FE-06A4FFE3797A}" type="presOf" srcId="{FB569FAE-D224-4635-BD57-015CFD89C86D}" destId="{CEB26413-E0F9-4B9F-A5DC-4373951811B0}" srcOrd="0" destOrd="0" presId="urn:microsoft.com/office/officeart/2005/8/layout/hList2#1"/>
    <dgm:cxn modelId="{7FD3E859-5AB1-4A66-A29C-B746A6703BF3}" type="presOf" srcId="{C0E120BC-058C-404A-ACD3-367337B19EFB}" destId="{1E891CDE-3E14-416E-A245-AFE290BFD209}" srcOrd="0" destOrd="4" presId="urn:microsoft.com/office/officeart/2005/8/layout/hList2#1"/>
    <dgm:cxn modelId="{6091A1A1-D017-4396-AA8B-6A166801F516}" type="presParOf" srcId="{78CF87F2-59AF-4B8B-A29B-6823376CA636}" destId="{815A9332-F2AD-4189-B751-E5534050B928}" srcOrd="0" destOrd="0" presId="urn:microsoft.com/office/officeart/2005/8/layout/hList2#1"/>
    <dgm:cxn modelId="{5C27C410-B4EC-4AB7-BA8F-1365C6A0530D}" type="presParOf" srcId="{815A9332-F2AD-4189-B751-E5534050B928}" destId="{83D5E26E-1E92-4FBE-B4C6-D5C3A7788FDF}" srcOrd="0" destOrd="0" presId="urn:microsoft.com/office/officeart/2005/8/layout/hList2#1"/>
    <dgm:cxn modelId="{CC5FF7C2-D5B1-47B0-B306-4B58A3B3216A}" type="presParOf" srcId="{815A9332-F2AD-4189-B751-E5534050B928}" destId="{1E891CDE-3E14-416E-A245-AFE290BFD209}" srcOrd="1" destOrd="0" presId="urn:microsoft.com/office/officeart/2005/8/layout/hList2#1"/>
    <dgm:cxn modelId="{14F0A653-E99E-49C6-9878-A97ACB50EC65}" type="presParOf" srcId="{815A9332-F2AD-4189-B751-E5534050B928}" destId="{CEB26413-E0F9-4B9F-A5DC-4373951811B0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3EA498-F042-491A-AB4C-FBA367219077}" type="doc">
      <dgm:prSet loTypeId="urn:microsoft.com/office/officeart/2005/8/layout/pyramid1" loCatId="pyramid" qsTypeId="urn:microsoft.com/office/officeart/2005/8/quickstyle/3d3" qsCatId="3D" csTypeId="urn:microsoft.com/office/officeart/2005/8/colors/colorful1" csCatId="colorful" phldr="1"/>
      <dgm:spPr/>
    </dgm:pt>
    <dgm:pt modelId="{A73D3F59-FF07-4631-92CD-E1CD18E0382A}">
      <dgm:prSet phldrT="[Texte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fr-BE" dirty="0" err="1" smtClean="0"/>
            <a:t>Strategic</a:t>
          </a:r>
          <a:endParaRPr lang="fr-FR" dirty="0"/>
        </a:p>
      </dgm:t>
    </dgm:pt>
    <dgm:pt modelId="{0244ABED-B514-49FB-A676-C9C84F18C313}" type="parTrans" cxnId="{2170801B-1C86-4D72-8B28-9892CCB56F4C}">
      <dgm:prSet/>
      <dgm:spPr/>
      <dgm:t>
        <a:bodyPr/>
        <a:lstStyle/>
        <a:p>
          <a:endParaRPr lang="fr-FR"/>
        </a:p>
      </dgm:t>
    </dgm:pt>
    <dgm:pt modelId="{6BBDF1D9-E99C-48A0-9ACC-914CDE0E0F1B}" type="sibTrans" cxnId="{2170801B-1C86-4D72-8B28-9892CCB56F4C}">
      <dgm:prSet/>
      <dgm:spPr/>
      <dgm:t>
        <a:bodyPr/>
        <a:lstStyle/>
        <a:p>
          <a:endParaRPr lang="fr-FR"/>
        </a:p>
      </dgm:t>
    </dgm:pt>
    <dgm:pt modelId="{46051BC5-5DCB-4522-86EB-754DBA44DEEE}">
      <dgm:prSet phldrT="[Texte]"/>
      <dgm:spPr>
        <a:solidFill>
          <a:schemeClr val="accent2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r-BE" dirty="0" err="1" smtClean="0"/>
            <a:t>Tactical</a:t>
          </a:r>
          <a:endParaRPr lang="fr-FR" dirty="0"/>
        </a:p>
      </dgm:t>
    </dgm:pt>
    <dgm:pt modelId="{74D6E39B-A75D-4590-B94C-73B190F9BC39}" type="parTrans" cxnId="{F12C7829-9FBE-4ED1-B494-8AEE1065629B}">
      <dgm:prSet/>
      <dgm:spPr/>
      <dgm:t>
        <a:bodyPr/>
        <a:lstStyle/>
        <a:p>
          <a:endParaRPr lang="fr-FR"/>
        </a:p>
      </dgm:t>
    </dgm:pt>
    <dgm:pt modelId="{1F32B7D0-E03C-45DD-8736-DE8B8DADBE4B}" type="sibTrans" cxnId="{F12C7829-9FBE-4ED1-B494-8AEE1065629B}">
      <dgm:prSet/>
      <dgm:spPr/>
      <dgm:t>
        <a:bodyPr/>
        <a:lstStyle/>
        <a:p>
          <a:endParaRPr lang="fr-FR"/>
        </a:p>
      </dgm:t>
    </dgm:pt>
    <dgm:pt modelId="{8CD8FF43-C6C7-4510-BEAF-172C2779AA5B}">
      <dgm:prSet phldrT="[Texte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BE" dirty="0" err="1" smtClean="0"/>
            <a:t>Operational</a:t>
          </a:r>
          <a:endParaRPr lang="fr-FR" dirty="0"/>
        </a:p>
      </dgm:t>
    </dgm:pt>
    <dgm:pt modelId="{517277B3-E7BD-40A5-9C49-802155084EBF}" type="parTrans" cxnId="{36D74102-C30C-493D-8058-C8CEA7306A94}">
      <dgm:prSet/>
      <dgm:spPr/>
      <dgm:t>
        <a:bodyPr/>
        <a:lstStyle/>
        <a:p>
          <a:endParaRPr lang="fr-FR"/>
        </a:p>
      </dgm:t>
    </dgm:pt>
    <dgm:pt modelId="{D1B6B4FE-8C13-4255-A729-864946C34438}" type="sibTrans" cxnId="{36D74102-C30C-493D-8058-C8CEA7306A94}">
      <dgm:prSet/>
      <dgm:spPr/>
      <dgm:t>
        <a:bodyPr/>
        <a:lstStyle/>
        <a:p>
          <a:endParaRPr lang="fr-FR"/>
        </a:p>
      </dgm:t>
    </dgm:pt>
    <dgm:pt modelId="{B69C57FB-5BA0-4CAB-A579-369F564F7121}" type="pres">
      <dgm:prSet presAssocID="{983EA498-F042-491A-AB4C-FBA367219077}" presName="Name0" presStyleCnt="0">
        <dgm:presLayoutVars>
          <dgm:dir/>
          <dgm:animLvl val="lvl"/>
          <dgm:resizeHandles val="exact"/>
        </dgm:presLayoutVars>
      </dgm:prSet>
      <dgm:spPr/>
    </dgm:pt>
    <dgm:pt modelId="{93CFADAD-3019-491B-B691-2F1AC6EB2E6C}" type="pres">
      <dgm:prSet presAssocID="{A73D3F59-FF07-4631-92CD-E1CD18E0382A}" presName="Name8" presStyleCnt="0"/>
      <dgm:spPr/>
    </dgm:pt>
    <dgm:pt modelId="{3FD70B83-0F24-4400-BDAE-1838B6A6E75C}" type="pres">
      <dgm:prSet presAssocID="{A73D3F59-FF07-4631-92CD-E1CD18E0382A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E3ABFCE-B050-4E73-972F-CE7F18BC2A76}" type="pres">
      <dgm:prSet presAssocID="{A73D3F59-FF07-4631-92CD-E1CD18E0382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D8D2E5C-A7A7-4B2E-B277-F94AA94694A4}" type="pres">
      <dgm:prSet presAssocID="{46051BC5-5DCB-4522-86EB-754DBA44DEEE}" presName="Name8" presStyleCnt="0"/>
      <dgm:spPr/>
    </dgm:pt>
    <dgm:pt modelId="{B3504C46-2CCC-4DE5-B06C-D3C02BF995EB}" type="pres">
      <dgm:prSet presAssocID="{46051BC5-5DCB-4522-86EB-754DBA44DEEE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5A99A92-C279-4567-817D-023B969CA41B}" type="pres">
      <dgm:prSet presAssocID="{46051BC5-5DCB-4522-86EB-754DBA44DEE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0D4DC52-F75E-42C4-ABEE-79D40B9A70B0}" type="pres">
      <dgm:prSet presAssocID="{8CD8FF43-C6C7-4510-BEAF-172C2779AA5B}" presName="Name8" presStyleCnt="0"/>
      <dgm:spPr/>
    </dgm:pt>
    <dgm:pt modelId="{78119C99-EDD8-4A28-858A-1611DCB48D83}" type="pres">
      <dgm:prSet presAssocID="{8CD8FF43-C6C7-4510-BEAF-172C2779AA5B}" presName="level" presStyleLbl="node1" presStyleIdx="2" presStyleCnt="3" custLinFactNeighborX="40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76BDC83-F31F-4CEF-ACCA-D460F22218F3}" type="pres">
      <dgm:prSet presAssocID="{8CD8FF43-C6C7-4510-BEAF-172C2779AA5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FAA77B1-A05E-4D16-ACF0-DB6D8E221A5F}" type="presOf" srcId="{8CD8FF43-C6C7-4510-BEAF-172C2779AA5B}" destId="{576BDC83-F31F-4CEF-ACCA-D460F22218F3}" srcOrd="1" destOrd="0" presId="urn:microsoft.com/office/officeart/2005/8/layout/pyramid1"/>
    <dgm:cxn modelId="{36D74102-C30C-493D-8058-C8CEA7306A94}" srcId="{983EA498-F042-491A-AB4C-FBA367219077}" destId="{8CD8FF43-C6C7-4510-BEAF-172C2779AA5B}" srcOrd="2" destOrd="0" parTransId="{517277B3-E7BD-40A5-9C49-802155084EBF}" sibTransId="{D1B6B4FE-8C13-4255-A729-864946C34438}"/>
    <dgm:cxn modelId="{BEEB7B91-0C0F-425D-950E-95B6B0A89D27}" type="presOf" srcId="{8CD8FF43-C6C7-4510-BEAF-172C2779AA5B}" destId="{78119C99-EDD8-4A28-858A-1611DCB48D83}" srcOrd="0" destOrd="0" presId="urn:microsoft.com/office/officeart/2005/8/layout/pyramid1"/>
    <dgm:cxn modelId="{08B99199-115B-40A4-AAF2-9B46F7DF7E87}" type="presOf" srcId="{46051BC5-5DCB-4522-86EB-754DBA44DEEE}" destId="{B3504C46-2CCC-4DE5-B06C-D3C02BF995EB}" srcOrd="0" destOrd="0" presId="urn:microsoft.com/office/officeart/2005/8/layout/pyramid1"/>
    <dgm:cxn modelId="{2170801B-1C86-4D72-8B28-9892CCB56F4C}" srcId="{983EA498-F042-491A-AB4C-FBA367219077}" destId="{A73D3F59-FF07-4631-92CD-E1CD18E0382A}" srcOrd="0" destOrd="0" parTransId="{0244ABED-B514-49FB-A676-C9C84F18C313}" sibTransId="{6BBDF1D9-E99C-48A0-9ACC-914CDE0E0F1B}"/>
    <dgm:cxn modelId="{F12C7829-9FBE-4ED1-B494-8AEE1065629B}" srcId="{983EA498-F042-491A-AB4C-FBA367219077}" destId="{46051BC5-5DCB-4522-86EB-754DBA44DEEE}" srcOrd="1" destOrd="0" parTransId="{74D6E39B-A75D-4590-B94C-73B190F9BC39}" sibTransId="{1F32B7D0-E03C-45DD-8736-DE8B8DADBE4B}"/>
    <dgm:cxn modelId="{F4A321A5-E216-4708-8899-49233668F869}" type="presOf" srcId="{983EA498-F042-491A-AB4C-FBA367219077}" destId="{B69C57FB-5BA0-4CAB-A579-369F564F7121}" srcOrd="0" destOrd="0" presId="urn:microsoft.com/office/officeart/2005/8/layout/pyramid1"/>
    <dgm:cxn modelId="{311E6BDE-D997-431F-9D47-D41165A7FE19}" type="presOf" srcId="{A73D3F59-FF07-4631-92CD-E1CD18E0382A}" destId="{5E3ABFCE-B050-4E73-972F-CE7F18BC2A76}" srcOrd="1" destOrd="0" presId="urn:microsoft.com/office/officeart/2005/8/layout/pyramid1"/>
    <dgm:cxn modelId="{6A437641-D4C1-4F71-96F5-457A0E4DE834}" type="presOf" srcId="{46051BC5-5DCB-4522-86EB-754DBA44DEEE}" destId="{05A99A92-C279-4567-817D-023B969CA41B}" srcOrd="1" destOrd="0" presId="urn:microsoft.com/office/officeart/2005/8/layout/pyramid1"/>
    <dgm:cxn modelId="{9AD033BA-E5FE-489E-BE60-73A60C750801}" type="presOf" srcId="{A73D3F59-FF07-4631-92CD-E1CD18E0382A}" destId="{3FD70B83-0F24-4400-BDAE-1838B6A6E75C}" srcOrd="0" destOrd="0" presId="urn:microsoft.com/office/officeart/2005/8/layout/pyramid1"/>
    <dgm:cxn modelId="{6478425B-EEBD-4C97-95B0-D955C7F2D70B}" type="presParOf" srcId="{B69C57FB-5BA0-4CAB-A579-369F564F7121}" destId="{93CFADAD-3019-491B-B691-2F1AC6EB2E6C}" srcOrd="0" destOrd="0" presId="urn:microsoft.com/office/officeart/2005/8/layout/pyramid1"/>
    <dgm:cxn modelId="{8FDA1096-7786-4077-A804-EAEE07F121B4}" type="presParOf" srcId="{93CFADAD-3019-491B-B691-2F1AC6EB2E6C}" destId="{3FD70B83-0F24-4400-BDAE-1838B6A6E75C}" srcOrd="0" destOrd="0" presId="urn:microsoft.com/office/officeart/2005/8/layout/pyramid1"/>
    <dgm:cxn modelId="{FBACBE22-233B-475B-AFD6-9649E60BC64B}" type="presParOf" srcId="{93CFADAD-3019-491B-B691-2F1AC6EB2E6C}" destId="{5E3ABFCE-B050-4E73-972F-CE7F18BC2A76}" srcOrd="1" destOrd="0" presId="urn:microsoft.com/office/officeart/2005/8/layout/pyramid1"/>
    <dgm:cxn modelId="{F1A0E6A7-9299-4872-A256-CF1555278D12}" type="presParOf" srcId="{B69C57FB-5BA0-4CAB-A579-369F564F7121}" destId="{FD8D2E5C-A7A7-4B2E-B277-F94AA94694A4}" srcOrd="1" destOrd="0" presId="urn:microsoft.com/office/officeart/2005/8/layout/pyramid1"/>
    <dgm:cxn modelId="{CCFF6F07-E92C-4E4B-924A-CD00E414CB7E}" type="presParOf" srcId="{FD8D2E5C-A7A7-4B2E-B277-F94AA94694A4}" destId="{B3504C46-2CCC-4DE5-B06C-D3C02BF995EB}" srcOrd="0" destOrd="0" presId="urn:microsoft.com/office/officeart/2005/8/layout/pyramid1"/>
    <dgm:cxn modelId="{B581FB32-E432-4316-B436-FC924C27A4B5}" type="presParOf" srcId="{FD8D2E5C-A7A7-4B2E-B277-F94AA94694A4}" destId="{05A99A92-C279-4567-817D-023B969CA41B}" srcOrd="1" destOrd="0" presId="urn:microsoft.com/office/officeart/2005/8/layout/pyramid1"/>
    <dgm:cxn modelId="{0B2C6C08-8A5C-49AB-B8A2-2F2AC9592FDE}" type="presParOf" srcId="{B69C57FB-5BA0-4CAB-A579-369F564F7121}" destId="{50D4DC52-F75E-42C4-ABEE-79D40B9A70B0}" srcOrd="2" destOrd="0" presId="urn:microsoft.com/office/officeart/2005/8/layout/pyramid1"/>
    <dgm:cxn modelId="{F06C5906-54CA-40A7-B890-A39F09009051}" type="presParOf" srcId="{50D4DC52-F75E-42C4-ABEE-79D40B9A70B0}" destId="{78119C99-EDD8-4A28-858A-1611DCB48D83}" srcOrd="0" destOrd="0" presId="urn:microsoft.com/office/officeart/2005/8/layout/pyramid1"/>
    <dgm:cxn modelId="{5373E6C5-C39A-4C7A-A0F6-C08743419209}" type="presParOf" srcId="{50D4DC52-F75E-42C4-ABEE-79D40B9A70B0}" destId="{576BDC83-F31F-4CEF-ACCA-D460F22218F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E4C88B-1910-40C8-9CF4-73211DBDC77F}" type="doc">
      <dgm:prSet loTypeId="urn:microsoft.com/office/officeart/2005/8/layout/lProcess3" loCatId="process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CA4A03E2-4F4B-46A7-8BAA-2385B76AA84B}">
      <dgm:prSet phldrT="[Texte]"/>
      <dgm:spPr>
        <a:solidFill>
          <a:schemeClr val="tx2">
            <a:lumMod val="65000"/>
            <a:lumOff val="35000"/>
          </a:schemeClr>
        </a:solidFill>
      </dgm:spPr>
      <dgm:t>
        <a:bodyPr/>
        <a:lstStyle/>
        <a:p>
          <a:r>
            <a:rPr lang="fr-BE" dirty="0" err="1" smtClean="0"/>
            <a:t>Strategic</a:t>
          </a:r>
          <a:endParaRPr lang="fr-FR" dirty="0"/>
        </a:p>
      </dgm:t>
    </dgm:pt>
    <dgm:pt modelId="{9DF1A1C9-431F-4463-B3C2-40E948F6106B}" type="parTrans" cxnId="{9C967A64-5EA8-4592-8BAE-B543D8C7B81D}">
      <dgm:prSet/>
      <dgm:spPr/>
      <dgm:t>
        <a:bodyPr/>
        <a:lstStyle/>
        <a:p>
          <a:endParaRPr lang="fr-FR"/>
        </a:p>
      </dgm:t>
    </dgm:pt>
    <dgm:pt modelId="{DC8403A3-18F4-45A2-B4F6-988965485355}" type="sibTrans" cxnId="{9C967A64-5EA8-4592-8BAE-B543D8C7B81D}">
      <dgm:prSet/>
      <dgm:spPr/>
      <dgm:t>
        <a:bodyPr/>
        <a:lstStyle/>
        <a:p>
          <a:endParaRPr lang="fr-FR"/>
        </a:p>
      </dgm:t>
    </dgm:pt>
    <dgm:pt modelId="{1139AEC6-73B2-47F4-A53D-2EDC5E91F828}">
      <dgm:prSet phldrT="[Texte]"/>
      <dgm:spPr>
        <a:solidFill>
          <a:srgbClr val="FFC000"/>
        </a:solidFill>
      </dgm:spPr>
      <dgm:t>
        <a:bodyPr/>
        <a:lstStyle/>
        <a:p>
          <a:r>
            <a:rPr lang="fr-BE" smtClean="0"/>
            <a:t>Individuals</a:t>
          </a:r>
          <a:endParaRPr lang="fr-FR" dirty="0"/>
        </a:p>
      </dgm:t>
    </dgm:pt>
    <dgm:pt modelId="{7361ED66-D23E-496A-9E0B-F3FFDF6A7B63}" type="parTrans" cxnId="{C7FE977A-BF09-43A0-B35B-F1FCD5C8DE86}">
      <dgm:prSet/>
      <dgm:spPr/>
      <dgm:t>
        <a:bodyPr/>
        <a:lstStyle/>
        <a:p>
          <a:endParaRPr lang="fr-FR"/>
        </a:p>
      </dgm:t>
    </dgm:pt>
    <dgm:pt modelId="{5587F957-058E-4EF7-A22D-66B243BCFDFB}" type="sibTrans" cxnId="{C7FE977A-BF09-43A0-B35B-F1FCD5C8DE86}">
      <dgm:prSet/>
      <dgm:spPr/>
      <dgm:t>
        <a:bodyPr/>
        <a:lstStyle/>
        <a:p>
          <a:endParaRPr lang="fr-FR"/>
        </a:p>
      </dgm:t>
    </dgm:pt>
    <dgm:pt modelId="{8EF2B7F0-C513-42C6-A0C7-B71B1F6BEBAB}">
      <dgm:prSet phldrT="[Texte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fr-BE" dirty="0" err="1" smtClean="0"/>
            <a:t>Technical</a:t>
          </a:r>
          <a:endParaRPr lang="fr-FR" dirty="0"/>
        </a:p>
      </dgm:t>
    </dgm:pt>
    <dgm:pt modelId="{06DF7AD3-4710-49E4-8841-37C7242AAB6C}" type="parTrans" cxnId="{4FA54B35-7F51-4C97-BB03-0F8203E34A44}">
      <dgm:prSet/>
      <dgm:spPr/>
      <dgm:t>
        <a:bodyPr/>
        <a:lstStyle/>
        <a:p>
          <a:endParaRPr lang="fr-FR"/>
        </a:p>
      </dgm:t>
    </dgm:pt>
    <dgm:pt modelId="{6D7F1C31-C22E-4204-BA97-588878E7730C}" type="sibTrans" cxnId="{4FA54B35-7F51-4C97-BB03-0F8203E34A44}">
      <dgm:prSet/>
      <dgm:spPr/>
      <dgm:t>
        <a:bodyPr/>
        <a:lstStyle/>
        <a:p>
          <a:endParaRPr lang="fr-FR"/>
        </a:p>
      </dgm:t>
    </dgm:pt>
    <dgm:pt modelId="{37695CC2-E3B8-4838-911E-28B6645161B7}" type="pres">
      <dgm:prSet presAssocID="{09E4C88B-1910-40C8-9CF4-73211DBDC77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A388D490-FE98-4890-AB54-D77924FD35E6}" type="pres">
      <dgm:prSet presAssocID="{CA4A03E2-4F4B-46A7-8BAA-2385B76AA84B}" presName="horFlow" presStyleCnt="0"/>
      <dgm:spPr/>
    </dgm:pt>
    <dgm:pt modelId="{5551BEAD-9AB4-4505-8C9F-FC9DE60BA28E}" type="pres">
      <dgm:prSet presAssocID="{CA4A03E2-4F4B-46A7-8BAA-2385B76AA84B}" presName="bigChev" presStyleLbl="node1" presStyleIdx="0" presStyleCnt="3"/>
      <dgm:spPr/>
      <dgm:t>
        <a:bodyPr/>
        <a:lstStyle/>
        <a:p>
          <a:endParaRPr lang="fr-FR"/>
        </a:p>
      </dgm:t>
    </dgm:pt>
    <dgm:pt modelId="{9CE95D20-CE4E-4075-A289-0385269152BD}" type="pres">
      <dgm:prSet presAssocID="{CA4A03E2-4F4B-46A7-8BAA-2385B76AA84B}" presName="vSp" presStyleCnt="0"/>
      <dgm:spPr/>
    </dgm:pt>
    <dgm:pt modelId="{8CED886E-EA5C-486C-AC11-059FE9A0D9A1}" type="pres">
      <dgm:prSet presAssocID="{8EF2B7F0-C513-42C6-A0C7-B71B1F6BEBAB}" presName="horFlow" presStyleCnt="0"/>
      <dgm:spPr/>
    </dgm:pt>
    <dgm:pt modelId="{55A2A786-48F7-4523-8926-2434F3D81AB1}" type="pres">
      <dgm:prSet presAssocID="{8EF2B7F0-C513-42C6-A0C7-B71B1F6BEBAB}" presName="bigChev" presStyleLbl="node1" presStyleIdx="1" presStyleCnt="3"/>
      <dgm:spPr/>
      <dgm:t>
        <a:bodyPr/>
        <a:lstStyle/>
        <a:p>
          <a:endParaRPr lang="fr-FR"/>
        </a:p>
      </dgm:t>
    </dgm:pt>
    <dgm:pt modelId="{0A85BAE2-6B23-44CA-9E89-3C5165B2127B}" type="pres">
      <dgm:prSet presAssocID="{8EF2B7F0-C513-42C6-A0C7-B71B1F6BEBAB}" presName="vSp" presStyleCnt="0"/>
      <dgm:spPr/>
    </dgm:pt>
    <dgm:pt modelId="{56D34C81-9EE5-414A-90CA-6323CA14BB8F}" type="pres">
      <dgm:prSet presAssocID="{1139AEC6-73B2-47F4-A53D-2EDC5E91F828}" presName="horFlow" presStyleCnt="0"/>
      <dgm:spPr/>
    </dgm:pt>
    <dgm:pt modelId="{15BAD92D-36D6-4CF8-BD4B-151683D12F50}" type="pres">
      <dgm:prSet presAssocID="{1139AEC6-73B2-47F4-A53D-2EDC5E91F828}" presName="bigChev" presStyleLbl="node1" presStyleIdx="2" presStyleCnt="3" custLinFactNeighborX="-1166"/>
      <dgm:spPr/>
      <dgm:t>
        <a:bodyPr/>
        <a:lstStyle/>
        <a:p>
          <a:endParaRPr lang="fr-FR"/>
        </a:p>
      </dgm:t>
    </dgm:pt>
  </dgm:ptLst>
  <dgm:cxnLst>
    <dgm:cxn modelId="{C7FE977A-BF09-43A0-B35B-F1FCD5C8DE86}" srcId="{09E4C88B-1910-40C8-9CF4-73211DBDC77F}" destId="{1139AEC6-73B2-47F4-A53D-2EDC5E91F828}" srcOrd="2" destOrd="0" parTransId="{7361ED66-D23E-496A-9E0B-F3FFDF6A7B63}" sibTransId="{5587F957-058E-4EF7-A22D-66B243BCFDFB}"/>
    <dgm:cxn modelId="{9C967A64-5EA8-4592-8BAE-B543D8C7B81D}" srcId="{09E4C88B-1910-40C8-9CF4-73211DBDC77F}" destId="{CA4A03E2-4F4B-46A7-8BAA-2385B76AA84B}" srcOrd="0" destOrd="0" parTransId="{9DF1A1C9-431F-4463-B3C2-40E948F6106B}" sibTransId="{DC8403A3-18F4-45A2-B4F6-988965485355}"/>
    <dgm:cxn modelId="{6E801350-2795-408B-AC10-76B8B46635BE}" type="presOf" srcId="{09E4C88B-1910-40C8-9CF4-73211DBDC77F}" destId="{37695CC2-E3B8-4838-911E-28B6645161B7}" srcOrd="0" destOrd="0" presId="urn:microsoft.com/office/officeart/2005/8/layout/lProcess3"/>
    <dgm:cxn modelId="{139F0743-33DB-4139-8A63-051CC71A4701}" type="presOf" srcId="{8EF2B7F0-C513-42C6-A0C7-B71B1F6BEBAB}" destId="{55A2A786-48F7-4523-8926-2434F3D81AB1}" srcOrd="0" destOrd="0" presId="urn:microsoft.com/office/officeart/2005/8/layout/lProcess3"/>
    <dgm:cxn modelId="{4FA54B35-7F51-4C97-BB03-0F8203E34A44}" srcId="{09E4C88B-1910-40C8-9CF4-73211DBDC77F}" destId="{8EF2B7F0-C513-42C6-A0C7-B71B1F6BEBAB}" srcOrd="1" destOrd="0" parTransId="{06DF7AD3-4710-49E4-8841-37C7242AAB6C}" sibTransId="{6D7F1C31-C22E-4204-BA97-588878E7730C}"/>
    <dgm:cxn modelId="{FAD78314-9CD3-4E1A-9E3B-55A498611682}" type="presOf" srcId="{CA4A03E2-4F4B-46A7-8BAA-2385B76AA84B}" destId="{5551BEAD-9AB4-4505-8C9F-FC9DE60BA28E}" srcOrd="0" destOrd="0" presId="urn:microsoft.com/office/officeart/2005/8/layout/lProcess3"/>
    <dgm:cxn modelId="{CE3BFA38-3608-417E-ADB8-C95A17536D5E}" type="presOf" srcId="{1139AEC6-73B2-47F4-A53D-2EDC5E91F828}" destId="{15BAD92D-36D6-4CF8-BD4B-151683D12F50}" srcOrd="0" destOrd="0" presId="urn:microsoft.com/office/officeart/2005/8/layout/lProcess3"/>
    <dgm:cxn modelId="{4EE73BE7-C697-4F65-842B-5A7B7F7C5397}" type="presParOf" srcId="{37695CC2-E3B8-4838-911E-28B6645161B7}" destId="{A388D490-FE98-4890-AB54-D77924FD35E6}" srcOrd="0" destOrd="0" presId="urn:microsoft.com/office/officeart/2005/8/layout/lProcess3"/>
    <dgm:cxn modelId="{ED2AF5CC-F050-463E-977C-450707F0D50C}" type="presParOf" srcId="{A388D490-FE98-4890-AB54-D77924FD35E6}" destId="{5551BEAD-9AB4-4505-8C9F-FC9DE60BA28E}" srcOrd="0" destOrd="0" presId="urn:microsoft.com/office/officeart/2005/8/layout/lProcess3"/>
    <dgm:cxn modelId="{AC277083-B6AB-460E-9D7F-884B3CA4FBB3}" type="presParOf" srcId="{37695CC2-E3B8-4838-911E-28B6645161B7}" destId="{9CE95D20-CE4E-4075-A289-0385269152BD}" srcOrd="1" destOrd="0" presId="urn:microsoft.com/office/officeart/2005/8/layout/lProcess3"/>
    <dgm:cxn modelId="{A7D122E6-3379-4822-A0A4-5E206B66AF49}" type="presParOf" srcId="{37695CC2-E3B8-4838-911E-28B6645161B7}" destId="{8CED886E-EA5C-486C-AC11-059FE9A0D9A1}" srcOrd="2" destOrd="0" presId="urn:microsoft.com/office/officeart/2005/8/layout/lProcess3"/>
    <dgm:cxn modelId="{5BCF00A4-3321-4611-A830-D452F6A30D08}" type="presParOf" srcId="{8CED886E-EA5C-486C-AC11-059FE9A0D9A1}" destId="{55A2A786-48F7-4523-8926-2434F3D81AB1}" srcOrd="0" destOrd="0" presId="urn:microsoft.com/office/officeart/2005/8/layout/lProcess3"/>
    <dgm:cxn modelId="{C6A38BB3-27EA-48C5-AE45-914DF83D5782}" type="presParOf" srcId="{37695CC2-E3B8-4838-911E-28B6645161B7}" destId="{0A85BAE2-6B23-44CA-9E89-3C5165B2127B}" srcOrd="3" destOrd="0" presId="urn:microsoft.com/office/officeart/2005/8/layout/lProcess3"/>
    <dgm:cxn modelId="{E428CB6E-61DB-41E6-8A84-A2E95A24252B}" type="presParOf" srcId="{37695CC2-E3B8-4838-911E-28B6645161B7}" destId="{56D34C81-9EE5-414A-90CA-6323CA14BB8F}" srcOrd="4" destOrd="0" presId="urn:microsoft.com/office/officeart/2005/8/layout/lProcess3"/>
    <dgm:cxn modelId="{7E865C92-F98F-4DBD-AC07-5C9A1F95C06C}" type="presParOf" srcId="{56D34C81-9EE5-414A-90CA-6323CA14BB8F}" destId="{15BAD92D-36D6-4CF8-BD4B-151683D12F5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C28514-B4DA-4CAE-99FC-1444E253A961}">
      <dsp:nvSpPr>
        <dsp:cNvPr id="0" name=""/>
        <dsp:cNvSpPr/>
      </dsp:nvSpPr>
      <dsp:spPr>
        <a:xfrm rot="10800000">
          <a:off x="1625204" y="0"/>
          <a:ext cx="5650467" cy="807863"/>
        </a:xfrm>
        <a:prstGeom prst="homePlate">
          <a:avLst/>
        </a:prstGeom>
        <a:solidFill>
          <a:schemeClr val="accent3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624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6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Top </a:t>
          </a:r>
          <a:r>
            <a:rPr lang="fr-BE" sz="3600" kern="1200" dirty="0" err="1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Roles</a:t>
          </a:r>
          <a:endParaRPr lang="fr-FR" sz="3600" kern="1200" dirty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0800000">
        <a:off x="1625204" y="0"/>
        <a:ext cx="5650467" cy="807863"/>
      </dsp:txXfrm>
    </dsp:sp>
    <dsp:sp modelId="{12CE89B3-17A4-4AB8-BB46-F52965ADA9C3}">
      <dsp:nvSpPr>
        <dsp:cNvPr id="0" name=""/>
        <dsp:cNvSpPr/>
      </dsp:nvSpPr>
      <dsp:spPr>
        <a:xfrm>
          <a:off x="1221272" y="0"/>
          <a:ext cx="807863" cy="80786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B26413-E0F9-4B9F-A5DC-4373951811B0}">
      <dsp:nvSpPr>
        <dsp:cNvPr id="0" name=""/>
        <dsp:cNvSpPr/>
      </dsp:nvSpPr>
      <dsp:spPr>
        <a:xfrm rot="5400000" flipV="1">
          <a:off x="-1688744" y="2606735"/>
          <a:ext cx="4546952" cy="419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49493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Efficiency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                  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Effectiveness</a:t>
          </a:r>
          <a:endParaRPr lang="fr-BE" sz="16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 flipV="1">
        <a:off x="-1688744" y="2606735"/>
        <a:ext cx="4546952" cy="419883"/>
      </dsp:txXfrm>
    </dsp:sp>
    <dsp:sp modelId="{1E891CDE-3E14-416E-A245-AFE290BFD209}">
      <dsp:nvSpPr>
        <dsp:cNvPr id="0" name=""/>
        <dsp:cNvSpPr/>
      </dsp:nvSpPr>
      <dsp:spPr>
        <a:xfrm>
          <a:off x="662149" y="650246"/>
          <a:ext cx="3495894" cy="4593295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54949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All countries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having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plans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Cutting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expenses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Changes management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Change in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working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methods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Solve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the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lack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of collaboration - &gt; transversal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Performance management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662149" y="650246"/>
        <a:ext cx="3495894" cy="4593295"/>
      </dsp:txXfrm>
    </dsp:sp>
    <dsp:sp modelId="{83D5E26E-1E92-4FBE-B4C6-D5C3A7788FDF}">
      <dsp:nvSpPr>
        <dsp:cNvPr id="0" name=""/>
        <dsp:cNvSpPr/>
      </dsp:nvSpPr>
      <dsp:spPr>
        <a:xfrm>
          <a:off x="578420" y="215266"/>
          <a:ext cx="743693" cy="64776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79B41-916E-468D-B647-4FEB4C4695D1}">
      <dsp:nvSpPr>
        <dsp:cNvPr id="0" name=""/>
        <dsp:cNvSpPr/>
      </dsp:nvSpPr>
      <dsp:spPr>
        <a:xfrm rot="16200000">
          <a:off x="2659453" y="2685831"/>
          <a:ext cx="4156301" cy="197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49493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Actions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Requested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6200000">
        <a:off x="2659453" y="2685831"/>
        <a:ext cx="4156301" cy="197107"/>
      </dsp:txXfrm>
    </dsp:sp>
    <dsp:sp modelId="{216739A4-3881-4A59-8922-887B476014B8}">
      <dsp:nvSpPr>
        <dsp:cNvPr id="0" name=""/>
        <dsp:cNvSpPr/>
      </dsp:nvSpPr>
      <dsp:spPr>
        <a:xfrm>
          <a:off x="4979498" y="464565"/>
          <a:ext cx="3432522" cy="4639638"/>
        </a:xfrm>
        <a:prstGeom prst="rect">
          <a:avLst/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54949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Collective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Agreements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Salaries /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freeze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Recruitment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freeze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Rewards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management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Managing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Budgets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Simplifying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processes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Productivity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increase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Accountability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-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organization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E-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adminitration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Reform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process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Results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But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also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status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&amp; relations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with</a:t>
          </a: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Politics</a:t>
          </a:r>
          <a:endParaRPr lang="fr-FR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979498" y="464565"/>
        <a:ext cx="3432522" cy="4639638"/>
      </dsp:txXfrm>
    </dsp:sp>
    <dsp:sp modelId="{4C05A3A2-F0A7-417D-B160-31027531DD78}">
      <dsp:nvSpPr>
        <dsp:cNvPr id="0" name=""/>
        <dsp:cNvSpPr/>
      </dsp:nvSpPr>
      <dsp:spPr>
        <a:xfrm>
          <a:off x="4795553" y="215266"/>
          <a:ext cx="696977" cy="583184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C28514-B4DA-4CAE-99FC-1444E253A961}">
      <dsp:nvSpPr>
        <dsp:cNvPr id="0" name=""/>
        <dsp:cNvSpPr/>
      </dsp:nvSpPr>
      <dsp:spPr>
        <a:xfrm rot="10800000">
          <a:off x="1625204" y="0"/>
          <a:ext cx="5650467" cy="807863"/>
        </a:xfrm>
        <a:prstGeom prst="homePlate">
          <a:avLst/>
        </a:prstGeom>
        <a:solidFill>
          <a:schemeClr val="accent3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624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600" kern="1200" dirty="0" err="1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What</a:t>
          </a:r>
          <a:r>
            <a:rPr lang="fr-BE" sz="36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3600" kern="1200" dirty="0" err="1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can</a:t>
          </a:r>
          <a:r>
            <a:rPr lang="fr-BE" sz="36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3600" kern="1200" dirty="0" err="1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be</a:t>
          </a:r>
          <a:r>
            <a:rPr lang="fr-BE" sz="36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3600" kern="1200" dirty="0" err="1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done</a:t>
          </a:r>
          <a:r>
            <a:rPr lang="fr-BE" sz="36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?</a:t>
          </a:r>
          <a:endParaRPr lang="fr-FR" sz="3600" kern="1200" dirty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0800000">
        <a:off x="1625204" y="0"/>
        <a:ext cx="5650467" cy="807863"/>
      </dsp:txXfrm>
    </dsp:sp>
    <dsp:sp modelId="{12CE89B3-17A4-4AB8-BB46-F52965ADA9C3}">
      <dsp:nvSpPr>
        <dsp:cNvPr id="0" name=""/>
        <dsp:cNvSpPr/>
      </dsp:nvSpPr>
      <dsp:spPr>
        <a:xfrm>
          <a:off x="1221272" y="0"/>
          <a:ext cx="807863" cy="80786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B26413-E0F9-4B9F-A5DC-4373951811B0}">
      <dsp:nvSpPr>
        <dsp:cNvPr id="0" name=""/>
        <dsp:cNvSpPr/>
      </dsp:nvSpPr>
      <dsp:spPr>
        <a:xfrm rot="5400000" flipV="1">
          <a:off x="-2074785" y="2643185"/>
          <a:ext cx="4984403" cy="304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75421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Expectations        vs            Mission</a:t>
          </a:r>
        </a:p>
      </dsp:txBody>
      <dsp:txXfrm rot="5400000" flipV="1">
        <a:off x="-2074785" y="2643185"/>
        <a:ext cx="4984403" cy="304481"/>
      </dsp:txXfrm>
    </dsp:sp>
    <dsp:sp modelId="{1E891CDE-3E14-416E-A245-AFE290BFD209}">
      <dsp:nvSpPr>
        <dsp:cNvPr id="0" name=""/>
        <dsp:cNvSpPr/>
      </dsp:nvSpPr>
      <dsp:spPr>
        <a:xfrm>
          <a:off x="910175" y="628995"/>
          <a:ext cx="6974192" cy="4593295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775421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Strategic</a:t>
          </a: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Planning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Redefine</a:t>
          </a: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Mission </a:t>
          </a: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Statement</a:t>
          </a: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of the </a:t>
          </a: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Units</a:t>
          </a:r>
          <a:endParaRPr lang="fr-BE" sz="20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Usage of </a:t>
          </a: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technology</a:t>
          </a: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as a source of </a:t>
          </a: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efficiency</a:t>
          </a:r>
          <a:endParaRPr lang="fr-BE" sz="20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Implement</a:t>
          </a: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monitoring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Motivate</a:t>
          </a: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people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Placing</a:t>
          </a: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the </a:t>
          </a: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citizen</a:t>
          </a: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as a center of attention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Retaining</a:t>
          </a: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talents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Decision</a:t>
          </a: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fr-BE" sz="20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process</a:t>
          </a: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transparent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HR Management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Communication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Show </a:t>
          </a:r>
          <a:r>
            <a:rPr lang="fr-BE" sz="2000" b="1" kern="1200" dirty="0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leadership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BE" sz="16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910175" y="628995"/>
        <a:ext cx="6974192" cy="4593295"/>
      </dsp:txXfrm>
    </dsp:sp>
    <dsp:sp modelId="{83D5E26E-1E92-4FBE-B4C6-D5C3A7788FDF}">
      <dsp:nvSpPr>
        <dsp:cNvPr id="0" name=""/>
        <dsp:cNvSpPr/>
      </dsp:nvSpPr>
      <dsp:spPr>
        <a:xfrm>
          <a:off x="576062" y="288023"/>
          <a:ext cx="778723" cy="78992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D70B83-0F24-4400-BDAE-1838B6A6E75C}">
      <dsp:nvSpPr>
        <dsp:cNvPr id="0" name=""/>
        <dsp:cNvSpPr/>
      </dsp:nvSpPr>
      <dsp:spPr>
        <a:xfrm>
          <a:off x="2032000" y="0"/>
          <a:ext cx="2032000" cy="1661442"/>
        </a:xfrm>
        <a:prstGeom prst="trapezoid">
          <a:avLst>
            <a:gd name="adj" fmla="val 61152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200" kern="1200" dirty="0" err="1" smtClean="0"/>
            <a:t>Strategic</a:t>
          </a:r>
          <a:endParaRPr lang="fr-FR" sz="4200" kern="1200" dirty="0"/>
        </a:p>
      </dsp:txBody>
      <dsp:txXfrm>
        <a:off x="2032000" y="0"/>
        <a:ext cx="2032000" cy="1661442"/>
      </dsp:txXfrm>
    </dsp:sp>
    <dsp:sp modelId="{B3504C46-2CCC-4DE5-B06C-D3C02BF995EB}">
      <dsp:nvSpPr>
        <dsp:cNvPr id="0" name=""/>
        <dsp:cNvSpPr/>
      </dsp:nvSpPr>
      <dsp:spPr>
        <a:xfrm>
          <a:off x="1016000" y="1661442"/>
          <a:ext cx="4064000" cy="1661442"/>
        </a:xfrm>
        <a:prstGeom prst="trapezoid">
          <a:avLst>
            <a:gd name="adj" fmla="val 61152"/>
          </a:avLst>
        </a:prstGeom>
        <a:solidFill>
          <a:schemeClr val="accent2">
            <a:lumMod val="60000"/>
            <a:lumOff val="40000"/>
          </a:schemeClr>
        </a:soli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200" kern="1200" dirty="0" err="1" smtClean="0"/>
            <a:t>Tactical</a:t>
          </a:r>
          <a:endParaRPr lang="fr-FR" sz="4200" kern="1200" dirty="0"/>
        </a:p>
      </dsp:txBody>
      <dsp:txXfrm>
        <a:off x="1727200" y="1661442"/>
        <a:ext cx="2641600" cy="1661442"/>
      </dsp:txXfrm>
    </dsp:sp>
    <dsp:sp modelId="{78119C99-EDD8-4A28-858A-1611DCB48D83}">
      <dsp:nvSpPr>
        <dsp:cNvPr id="0" name=""/>
        <dsp:cNvSpPr/>
      </dsp:nvSpPr>
      <dsp:spPr>
        <a:xfrm>
          <a:off x="0" y="3322885"/>
          <a:ext cx="6096000" cy="1661442"/>
        </a:xfrm>
        <a:prstGeom prst="trapezoid">
          <a:avLst>
            <a:gd name="adj" fmla="val 6115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200" kern="1200" dirty="0" err="1" smtClean="0"/>
            <a:t>Operational</a:t>
          </a:r>
          <a:endParaRPr lang="fr-FR" sz="4200" kern="1200" dirty="0"/>
        </a:p>
      </dsp:txBody>
      <dsp:txXfrm>
        <a:off x="1066799" y="3322885"/>
        <a:ext cx="3962400" cy="166144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51BEAD-9AB4-4505-8C9F-FC9DE60BA28E}">
      <dsp:nvSpPr>
        <dsp:cNvPr id="0" name=""/>
        <dsp:cNvSpPr/>
      </dsp:nvSpPr>
      <dsp:spPr>
        <a:xfrm>
          <a:off x="339328" y="1770"/>
          <a:ext cx="2369343" cy="947737"/>
        </a:xfrm>
        <a:prstGeom prst="chevron">
          <a:avLst/>
        </a:prstGeom>
        <a:solidFill>
          <a:schemeClr val="tx2">
            <a:lumMod val="65000"/>
            <a:lumOff val="3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Strategic</a:t>
          </a:r>
          <a:endParaRPr lang="fr-FR" sz="2400" kern="1200" dirty="0"/>
        </a:p>
      </dsp:txBody>
      <dsp:txXfrm>
        <a:off x="339328" y="1770"/>
        <a:ext cx="2369343" cy="947737"/>
      </dsp:txXfrm>
    </dsp:sp>
    <dsp:sp modelId="{55A2A786-48F7-4523-8926-2434F3D81AB1}">
      <dsp:nvSpPr>
        <dsp:cNvPr id="0" name=""/>
        <dsp:cNvSpPr/>
      </dsp:nvSpPr>
      <dsp:spPr>
        <a:xfrm>
          <a:off x="339328" y="1082191"/>
          <a:ext cx="2369343" cy="947737"/>
        </a:xfrm>
        <a:prstGeom prst="chevron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Technical</a:t>
          </a:r>
          <a:endParaRPr lang="fr-FR" sz="2400" kern="1200" dirty="0"/>
        </a:p>
      </dsp:txBody>
      <dsp:txXfrm>
        <a:off x="339328" y="1082191"/>
        <a:ext cx="2369343" cy="947737"/>
      </dsp:txXfrm>
    </dsp:sp>
    <dsp:sp modelId="{15BAD92D-36D6-4CF8-BD4B-151683D12F50}">
      <dsp:nvSpPr>
        <dsp:cNvPr id="0" name=""/>
        <dsp:cNvSpPr/>
      </dsp:nvSpPr>
      <dsp:spPr>
        <a:xfrm>
          <a:off x="311701" y="2162611"/>
          <a:ext cx="2369343" cy="947737"/>
        </a:xfrm>
        <a:prstGeom prst="chevron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smtClean="0"/>
            <a:t>Individuals</a:t>
          </a:r>
          <a:endParaRPr lang="fr-FR" sz="2400" kern="1200" dirty="0"/>
        </a:p>
      </dsp:txBody>
      <dsp:txXfrm>
        <a:off x="311701" y="2162611"/>
        <a:ext cx="2369343" cy="947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0" tIns="45855" rIns="91710" bIns="45855" numCol="1" anchor="t" anchorCtr="0" compatLnSpc="1">
            <a:prstTxWarp prst="textNoShape">
              <a:avLst/>
            </a:prstTxWarp>
          </a:bodyPr>
          <a:lstStyle>
            <a:lvl1pPr defTabSz="91757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0" tIns="45855" rIns="91710" bIns="45855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0" tIns="45855" rIns="91710" bIns="45855" numCol="1" anchor="b" anchorCtr="0" compatLnSpc="1">
            <a:prstTxWarp prst="textNoShape">
              <a:avLst/>
            </a:prstTxWarp>
          </a:bodyPr>
          <a:lstStyle>
            <a:lvl1pPr defTabSz="91757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0" tIns="45855" rIns="91710" bIns="45855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fld id="{4CE9E99E-C81B-4BE8-9FE7-F8611ECF149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042845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0" tIns="45855" rIns="91710" bIns="45855" numCol="1" anchor="t" anchorCtr="0" compatLnSpc="1">
            <a:prstTxWarp prst="textNoShape">
              <a:avLst/>
            </a:prstTxWarp>
          </a:bodyPr>
          <a:lstStyle>
            <a:lvl1pPr defTabSz="91757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4288" y="0"/>
            <a:ext cx="298291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0" tIns="45855" rIns="91710" bIns="45855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8850" y="765175"/>
            <a:ext cx="4886325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737100"/>
            <a:ext cx="4973637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0" tIns="45855" rIns="91710" bIns="458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4825"/>
            <a:ext cx="29845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0" tIns="45855" rIns="91710" bIns="45855" numCol="1" anchor="b" anchorCtr="0" compatLnSpc="1">
            <a:prstTxWarp prst="textNoShape">
              <a:avLst/>
            </a:prstTxWarp>
          </a:bodyPr>
          <a:lstStyle>
            <a:lvl1pPr defTabSz="91757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4288" y="9394825"/>
            <a:ext cx="298291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0" tIns="45855" rIns="91710" bIns="45855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fld id="{8C0D2791-AC76-475C-83AA-B99ADF6D953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0881861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AB3FF-0FAA-4190-8FEC-889E146C6283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3925" y="747713"/>
            <a:ext cx="4956175" cy="3717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564" y="4714681"/>
            <a:ext cx="4979890" cy="46517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556" tIns="47278" rIns="94556" bIns="47278"/>
          <a:lstStyle/>
          <a:p>
            <a:pPr>
              <a:buFontTx/>
              <a:buNone/>
            </a:pPr>
            <a:endParaRPr lang="nl-NL" b="1" i="1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BE" smtClean="0"/>
              <a:t>Google : great place to work</a:t>
            </a:r>
            <a:endParaRPr lang="fr-FR" smtClean="0"/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8554AE-DCB2-406F-B6E5-A6672FF34C74}" type="slidenum">
              <a:rPr lang="fr-FR" smtClean="0"/>
              <a:pPr/>
              <a:t>2</a:t>
            </a:fld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rtl="0" eaLnBrk="1" fontAlgn="b" latinLnBrk="0" hangingPunct="1"/>
            <a:r>
              <a:rPr lang="nl-BE" sz="1200" b="1" i="0" u="sng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Carrière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:</a:t>
            </a:r>
          </a:p>
          <a:p>
            <a:pPr rtl="0" eaLnBrk="1" fontAlgn="b" latinLnBrk="0" hangingPunct="1"/>
            <a:endParaRPr lang="fr-FR" sz="1200" b="0" i="0" u="none" strike="noStrike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rtl="0" eaLnBrk="1" fontAlgn="b" latinLnBrk="0" hangingPunct="1"/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1/ 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L'avancement de carrière, les promotions et autres mouvements de personnel sont basés sur des critères objectifs et transparents</a:t>
            </a:r>
          </a:p>
          <a:p>
            <a:pPr rtl="0" eaLnBrk="1" fontAlgn="b" latinLnBrk="0" hangingPunct="1"/>
            <a:r>
              <a:rPr lang="nl-BE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carrière</a:t>
            </a:r>
            <a:endParaRPr lang="fr-FR" sz="1200" b="0" i="0" u="none" strike="noStrike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fr-FR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2/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Je trouve en interne le soutien nécessaire pour me préparer à une fonction future</a:t>
            </a:r>
          </a:p>
          <a:p>
            <a:pPr rtl="0" eaLnBrk="1" fontAlgn="b" latinLnBrk="0" hangingPunct="1"/>
            <a:r>
              <a:rPr lang="nl-BE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3/</a:t>
            </a:r>
            <a:r>
              <a:rPr lang="nl-BE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J'entrevois des opportunités de carrière au sein du SPF XXX</a:t>
            </a:r>
          </a:p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4/ J'ai des entretiens réguliers sur mon fonctionnement qui me permettent d'évoluer</a:t>
            </a:r>
          </a:p>
          <a:p>
            <a:pPr rtl="0" eaLnBrk="1" fontAlgn="b" latinLnBrk="0" hangingPunct="1"/>
            <a:endParaRPr lang="nl-BE" sz="1200" b="0" i="0" u="none" strike="noStrike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rtl="0" eaLnBrk="1" fontAlgn="b" latinLnBrk="0" hangingPunct="1"/>
            <a:r>
              <a:rPr lang="nl-BE" sz="1200" b="1" i="0" u="sng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Culture </a:t>
            </a:r>
            <a:r>
              <a:rPr lang="nl-BE" sz="1200" b="1" i="0" u="sng" strike="noStrike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d'organisation</a:t>
            </a:r>
            <a:endParaRPr lang="nl-BE" sz="1200" b="1" i="0" u="sng" strike="noStrike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rtl="0" eaLnBrk="1" fontAlgn="t" latinLnBrk="0" hangingPunct="1"/>
            <a:endParaRPr lang="fr-FR" sz="1200" b="0" i="0" u="none" strike="noStrike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fr-FR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1/ Le SPF XXX est particulièrement à l'écoute de son personnel</a:t>
            </a:r>
          </a:p>
          <a:p>
            <a:pPr rtl="0" eaLnBrk="1" fontAlgn="t" latinLnBrk="0" hangingPunct="1"/>
            <a:r>
              <a:rPr lang="fr-FR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2/ Le management du SPF XXX sait où il va, comment il y va, et il inspire ses collaborateurs</a:t>
            </a:r>
          </a:p>
          <a:p>
            <a:pPr rtl="0" eaLnBrk="1" fontAlgn="t" latinLnBrk="0" hangingPunct="1"/>
            <a:r>
              <a:rPr lang="fr-FR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3/ La vision et les décisions du management me donnent envie de contribuer aux objectifs de notre organisation</a:t>
            </a:r>
          </a:p>
          <a:p>
            <a:pPr rtl="0" eaLnBrk="1" fontAlgn="b" latinLnBrk="0" hangingPunct="1"/>
            <a:r>
              <a:rPr lang="nl-BE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carrière</a:t>
            </a:r>
            <a:endParaRPr lang="fr-FR" sz="1200" b="0" i="0" u="none" strike="noStrike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rtl="0" eaLnBrk="1" fontAlgn="t" latinLnBrk="0" hangingPunct="1"/>
            <a:endParaRPr lang="nl-BE" sz="1200" b="0" i="0" u="none" strike="noStrike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nl-BE" sz="1200" b="1" i="0" u="sng" strike="noStrike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Communication</a:t>
            </a:r>
            <a:endParaRPr lang="fr-FR" sz="1200" b="1" i="0" u="sng" strike="noStrike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rtl="0" eaLnBrk="1" fontAlgn="t" latinLnBrk="0" hangingPunct="1"/>
            <a:endParaRPr lang="nl-BE" sz="1200" b="0" i="0" u="none" strike="noStrike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rtl="0" eaLnBrk="1" fontAlgn="t" latinLnBrk="0" hangingPunct="1"/>
            <a:r>
              <a:rPr lang="fr-FR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1/ Je suis rassuré(e) sur les changements susceptibles de m'affecter (réorganisation, déménagement, méthodes de travail, procédures…)</a:t>
            </a:r>
          </a:p>
          <a:p>
            <a:pPr rtl="0" eaLnBrk="1" fontAlgn="b" latinLnBrk="0" hangingPunct="1"/>
            <a:r>
              <a:rPr lang="fr-FR" sz="1200" b="0" i="0" u="none" strike="noStrike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2/ Je suis informé(e) dans les temps sur mes changements susceptibles de m'affecter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0D2791-AC76-475C-83AA-B99ADF6D9534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47BF7D-4A3D-4FC7-BFDC-BA9354021293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3AD5B-D003-47A0-BEE1-1C1B44DD06AA}" type="slidenum">
              <a:rPr lang="fr-FR" smtClean="0"/>
              <a:pPr/>
              <a:t>62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3AD5B-D003-47A0-BEE1-1C1B44DD06AA}" type="slidenum">
              <a:rPr lang="fr-FR" smtClean="0"/>
              <a:pPr/>
              <a:t>64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 descr="LOGO B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5776913"/>
            <a:ext cx="1143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635896" y="404664"/>
            <a:ext cx="4819650" cy="115252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modifier le style du titre du masque</a:t>
            </a:r>
          </a:p>
        </p:txBody>
      </p:sp>
      <p:sp>
        <p:nvSpPr>
          <p:cNvPr id="2355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9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57433-E9F0-4548-98B3-B53FF2690BA7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  <p:pic>
        <p:nvPicPr>
          <p:cNvPr id="68610" name="Picture 2" descr="http://www.fedplus.be/images/Image/KLACHTEN/logo_PO_nl.g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905000" cy="609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76CBE-6FE4-4E4B-83C8-5DCECFC5D010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6F5EC-BF16-4E45-A7E5-BCF2ADFE2124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smtClean="0"/>
              <a:t>Cliquez pour modifier le style du titre</a:t>
            </a:r>
            <a:endParaRPr lang="fr-BE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BE" noProof="0" smtClean="0"/>
              <a:t>Cliquez pour modifier les styles du texte du masque</a:t>
            </a:r>
          </a:p>
          <a:p>
            <a:pPr lvl="1"/>
            <a:r>
              <a:rPr lang="fr-BE" noProof="0" smtClean="0"/>
              <a:t>Deuxième niveau</a:t>
            </a:r>
          </a:p>
          <a:p>
            <a:pPr lvl="2"/>
            <a:r>
              <a:rPr lang="fr-BE" noProof="0" smtClean="0"/>
              <a:t>Troisième niveau</a:t>
            </a:r>
          </a:p>
          <a:p>
            <a:pPr lvl="3"/>
            <a:r>
              <a:rPr lang="fr-BE" noProof="0" smtClean="0"/>
              <a:t>Quatrième niveau</a:t>
            </a:r>
          </a:p>
          <a:p>
            <a:pPr lvl="4"/>
            <a:r>
              <a:rPr lang="fr-BE" noProof="0" smtClean="0"/>
              <a:t>Cinquième niveau</a:t>
            </a:r>
            <a:endParaRPr lang="fr-BE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83AFD-1B55-4633-B749-027315419199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3E536-5ADE-4E7D-847D-A1175BA999FD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947F9-FE93-49D4-9C97-217CDDC8A041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5796-540B-4163-B0D7-9894423869AF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50784-9A0D-46A2-91DD-83A8C323ADBF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B508F-7243-44DA-9D18-A1804CB04296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A774-7854-41B8-BC85-A8B122486629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A272C-A1E2-486A-8BE0-7CBCCBA31CD9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5869FE7-2A59-44F6-90FB-445EE8B7FE89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  <p:pic>
        <p:nvPicPr>
          <p:cNvPr id="2055" name="Picture 12" descr="LOGO B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76913"/>
            <a:ext cx="1143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3" descr="fr_P&amp;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459432"/>
            <a:ext cx="25908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gif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53008" y="4437112"/>
            <a:ext cx="7391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70000"/>
              </a:lnSpc>
            </a:pPr>
            <a:endParaRPr lang="fr-BE" sz="1400" b="0" noProof="1">
              <a:latin typeface="Verdana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fr-BE" sz="1400" b="0" noProof="1" smtClean="0">
                <a:latin typeface="Verdana" pitchFamily="34" charset="0"/>
              </a:rPr>
              <a:t>Limassol – </a:t>
            </a:r>
            <a:r>
              <a:rPr lang="fr-BE" sz="1400" noProof="1" smtClean="0">
                <a:latin typeface="Verdana" pitchFamily="34" charset="0"/>
              </a:rPr>
              <a:t>October 16th 2012</a:t>
            </a:r>
            <a:endParaRPr lang="fr-BE" sz="1400" b="0" noProof="1" smtClean="0">
              <a:latin typeface="Verdana" pitchFamily="34" charset="0"/>
            </a:endParaRPr>
          </a:p>
          <a:p>
            <a:pPr algn="ctr">
              <a:lnSpc>
                <a:spcPct val="70000"/>
              </a:lnSpc>
            </a:pPr>
            <a:endParaRPr lang="fr-BE" sz="1400" noProof="1" smtClean="0">
              <a:latin typeface="Verdana" pitchFamily="34" charset="0"/>
            </a:endParaRPr>
          </a:p>
          <a:p>
            <a:pPr algn="ctr">
              <a:lnSpc>
                <a:spcPct val="70000"/>
              </a:lnSpc>
            </a:pPr>
            <a:endParaRPr lang="fr-BE" sz="1400" b="0" noProof="1" smtClean="0">
              <a:latin typeface="Verdana" pitchFamily="34" charset="0"/>
            </a:endParaRPr>
          </a:p>
          <a:p>
            <a:pPr algn="ctr">
              <a:lnSpc>
                <a:spcPct val="70000"/>
              </a:lnSpc>
            </a:pPr>
            <a:endParaRPr lang="fr-BE" sz="1400" b="0" dirty="0">
              <a:latin typeface="Verdana" pitchFamily="34" charset="0"/>
            </a:endParaRPr>
          </a:p>
          <a:p>
            <a:pPr algn="ctr">
              <a:lnSpc>
                <a:spcPct val="70000"/>
              </a:lnSpc>
            </a:pPr>
            <a:endParaRPr lang="fr-BE" sz="1400" b="0" dirty="0">
              <a:latin typeface="Verdana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fr-BE" sz="1400" b="0" dirty="0" smtClean="0">
                <a:latin typeface="Verdana" pitchFamily="34" charset="0"/>
              </a:rPr>
              <a:t>Jack Hamande</a:t>
            </a:r>
            <a:endParaRPr lang="fr-BE" sz="1400" b="0" dirty="0">
              <a:latin typeface="Verdana" pitchFamily="34" charset="0"/>
            </a:endParaRPr>
          </a:p>
          <a:p>
            <a:pPr algn="ctr"/>
            <a:endParaRPr lang="fr-BE" sz="1200" b="0" dirty="0">
              <a:latin typeface="Verdana" pitchFamily="34" charset="0"/>
            </a:endParaRPr>
          </a:p>
          <a:p>
            <a:pPr algn="ctr"/>
            <a:r>
              <a:rPr lang="nl-BE" sz="1200" dirty="0" smtClean="0">
                <a:latin typeface="Verdana" pitchFamily="34" charset="0"/>
              </a:rPr>
              <a:t>Director General – </a:t>
            </a:r>
            <a:r>
              <a:rPr lang="nl-BE" sz="1200" dirty="0" err="1" smtClean="0">
                <a:latin typeface="Verdana" pitchFamily="34" charset="0"/>
              </a:rPr>
              <a:t>Federal</a:t>
            </a:r>
            <a:r>
              <a:rPr lang="nl-BE" sz="1200" dirty="0" smtClean="0">
                <a:latin typeface="Verdana" pitchFamily="34" charset="0"/>
              </a:rPr>
              <a:t> Public Service </a:t>
            </a:r>
            <a:r>
              <a:rPr lang="nl-BE" sz="1200" dirty="0" err="1" smtClean="0">
                <a:latin typeface="Verdana" pitchFamily="34" charset="0"/>
              </a:rPr>
              <a:t>Staff</a:t>
            </a:r>
            <a:r>
              <a:rPr lang="nl-BE" sz="1200" dirty="0" smtClean="0">
                <a:latin typeface="Verdana" pitchFamily="34" charset="0"/>
              </a:rPr>
              <a:t> &amp; </a:t>
            </a:r>
            <a:r>
              <a:rPr lang="nl-BE" sz="1200" dirty="0" err="1" smtClean="0">
                <a:latin typeface="Verdana" pitchFamily="34" charset="0"/>
              </a:rPr>
              <a:t>Organization</a:t>
            </a:r>
            <a:endParaRPr lang="fr-FR" sz="1200" dirty="0" smtClean="0">
              <a:latin typeface="Verdana" pitchFamily="34" charset="0"/>
            </a:endParaRPr>
          </a:p>
          <a:p>
            <a:pPr algn="ctr">
              <a:lnSpc>
                <a:spcPct val="70000"/>
              </a:lnSpc>
            </a:pPr>
            <a:endParaRPr lang="fr-BE" sz="1200" b="0" dirty="0">
              <a:latin typeface="Verdana" pitchFamily="34" charset="0"/>
            </a:endParaRPr>
          </a:p>
          <a:p>
            <a:pPr algn="ctr">
              <a:lnSpc>
                <a:spcPct val="70000"/>
              </a:lnSpc>
            </a:pPr>
            <a:endParaRPr lang="fr-BE" sz="1200" b="0" noProof="1">
              <a:latin typeface="Verdana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539552" y="5157192"/>
            <a:ext cx="8136904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BE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2061592"/>
            <a:ext cx="7239000" cy="1655440"/>
          </a:xfrm>
        </p:spPr>
        <p:txBody>
          <a:bodyPr/>
          <a:lstStyle/>
          <a:p>
            <a:r>
              <a:rPr lang="fr-BE" sz="6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fr-BE" sz="6000" b="1" dirty="0" smtClean="0">
                <a:latin typeface="Calibri" pitchFamily="34" charset="0"/>
                <a:cs typeface="Calibri" pitchFamily="34" charset="0"/>
              </a:rPr>
              <a:t>Top </a:t>
            </a:r>
            <a:r>
              <a:rPr lang="fr-BE" sz="6000" b="1" dirty="0" err="1" smtClean="0">
                <a:latin typeface="Calibri" pitchFamily="34" charset="0"/>
                <a:cs typeface="Calibri" pitchFamily="34" charset="0"/>
              </a:rPr>
              <a:t>Executive</a:t>
            </a:r>
            <a:r>
              <a:rPr lang="fr-BE" sz="6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BE" sz="6000" b="1" dirty="0" err="1" smtClean="0">
                <a:latin typeface="Calibri" pitchFamily="34" charset="0"/>
                <a:cs typeface="Calibri" pitchFamily="34" charset="0"/>
              </a:rPr>
              <a:t>role</a:t>
            </a:r>
            <a:r>
              <a:rPr lang="fr-BE" sz="6000" b="1" dirty="0" smtClean="0">
                <a:latin typeface="Calibri" pitchFamily="34" charset="0"/>
                <a:cs typeface="Calibri" pitchFamily="34" charset="0"/>
              </a:rPr>
              <a:t> &amp; </a:t>
            </a:r>
            <a:r>
              <a:rPr lang="fr-BE" sz="6000" b="1" dirty="0" err="1" smtClean="0">
                <a:latin typeface="Calibri" pitchFamily="34" charset="0"/>
                <a:cs typeface="Calibri" pitchFamily="34" charset="0"/>
              </a:rPr>
              <a:t>development</a:t>
            </a:r>
            <a:endParaRPr lang="fr-BE" sz="6000" b="1" noProof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22" name="Picture 2" descr="http://t1.gstatic.com/images?q=tbn:ANd9GcTSFVsfSBhSkpEsCgl0UtY8YU4mzm7PNOttIiX8KqmbES-cHicK3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16632"/>
            <a:ext cx="2304256" cy="1631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/>
          <p:cNvGrpSpPr/>
          <p:nvPr/>
        </p:nvGrpSpPr>
        <p:grpSpPr>
          <a:xfrm>
            <a:off x="3203848" y="1700808"/>
            <a:ext cx="3226693" cy="4171578"/>
            <a:chOff x="0" y="-526554"/>
            <a:chExt cx="3514725" cy="4819650"/>
          </a:xfrm>
        </p:grpSpPr>
        <p:pic>
          <p:nvPicPr>
            <p:cNvPr id="29698" name="Picture 2" descr="http://lagenerationy.files.wordpress.com/2008/11/logement-generation-y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526554"/>
              <a:ext cx="3514725" cy="4819650"/>
            </a:xfrm>
            <a:prstGeom prst="rect">
              <a:avLst/>
            </a:prstGeom>
            <a:noFill/>
          </p:spPr>
        </p:pic>
        <p:sp>
          <p:nvSpPr>
            <p:cNvPr id="7" name="Organigramme : Extraire 6"/>
            <p:cNvSpPr/>
            <p:nvPr/>
          </p:nvSpPr>
          <p:spPr>
            <a:xfrm rot="10800000">
              <a:off x="1115616" y="260648"/>
              <a:ext cx="1296144" cy="1440160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3347864" y="332656"/>
            <a:ext cx="47346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600" dirty="0" err="1" smtClean="0"/>
              <a:t>Generation</a:t>
            </a:r>
            <a:r>
              <a:rPr lang="fr-BE" sz="6600" dirty="0" smtClean="0"/>
              <a:t> Y</a:t>
            </a:r>
            <a:endParaRPr lang="fr-FR" sz="6600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8181" y="755760"/>
            <a:ext cx="6888710" cy="53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21220995">
            <a:off x="1015657" y="1301546"/>
            <a:ext cx="6311087" cy="193899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BE" sz="12000" dirty="0" smtClean="0">
                <a:solidFill>
                  <a:srgbClr val="FFFF00"/>
                </a:solidFill>
              </a:rPr>
              <a:t>PRIVATE</a:t>
            </a:r>
          </a:p>
        </p:txBody>
      </p:sp>
      <p:sp>
        <p:nvSpPr>
          <p:cNvPr id="3" name="ZoneTexte 2"/>
          <p:cNvSpPr txBox="1"/>
          <p:nvPr/>
        </p:nvSpPr>
        <p:spPr>
          <a:xfrm rot="21220995">
            <a:off x="2639487" y="3677810"/>
            <a:ext cx="5655715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BE" sz="12000" dirty="0" smtClean="0"/>
              <a:t>PUBLIC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139952" y="2852936"/>
            <a:ext cx="12666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600" dirty="0" smtClean="0"/>
              <a:t>VS</a:t>
            </a:r>
            <a:endParaRPr lang="fr-FR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 descr="data:image/jpeg;base64,/9j/4AAQSkZJRgABAQAAAQABAAD/2wCEAAkGBhAPDxAPDRAPEA8PEBAQDw8NDw4PEhQQFRAVFBUQFRQXHCYeFxojGRcUHy8gJCgpLCwtFh4xNTAqNSYrLCkBCQoKDgwOGg8PGiokHCUtLCssLCksLCwsKS0sLCkuKSwpLCksLCwpLCwsKSwsKSksKSwsKSwsLCksLCksLCwpKf/AABEIAOEA4QMBIgACEQEDEQH/xAAcAAEAAQUBAQAAAAAAAAAAAAAAAQIFBgcIBAP/xABDEAABAwICBQkGBAQFBAMAAAABAAIDBBEFIQYHEjFBEyJRUmFxgZGhIzJCYrHBFDNy0VOSovBDY4KDk6OywvEkNHP/xAAaAQEAAwEBAQAAAAAAAAAAAAAAAwQFAgEG/8QALBEAAgIBAwMDAgcBAQAAAAAAAAECAxEEEiETMUEFUWEiIxQyQoGRobHBM//aAAwDAQACEQMRAD8A3iiIgCIiAIiIAiIgCIiAIiIAiIgCIiAIiIAiIgCIiAIiIAiIgCIiAIiIAiIgCIiAIiIAiIgCKFjuO6eUNFcSSh8g/wAKHnu8eA8V6k32PG8GRotN43rsmNxSxsiHB0ntH+W5YTien1bPflKiZwPwh5Y3yap46abIndFHSU+IRR/mSxs/W9jfqV4n6U0QyNXTj/dZ+65fkxGR2/1JK+Zqn9I8lL+EfucfiEdSR6UUTt1VTn/dZ+690FbHJ+XJG/8AQ9rvoVyZ+Kf0jyX0ixORpuCR+kkLx6Vj8QjrZFzPhesavpyNipmsPhe7lG+TrrN8E14PybVwtkHF8J2HfynI+iilRJEqtizcKKxYFppRVv8A9eYbf8KTmP8AI7/C6vl1C1juSZJRFC8BKKFKAIihASihSgCIiAIiIAiIgCIiAK04/pNT0Me3UPAJHMjGb3HsH3Vm030/jw9pjjtJUkZN+Fg6z/2WisZx6aqkdJK9z3uObnfQdAVqnTuzl9iCy5QMs0s1qVNTtRxEwQnLYjPPcPmf9lgUtU928qnZUhq1IURiuDPna5Hz2FOwvpspZTbCPcfPZTZX0slk2nmT57Kp2V9bJZebT3cfEsVBjXo2VBauXA6UiIK18ZBBOWYINiO4rY2iGt+eDZjqyaiIWF3H2rR2O+LxWuC1fMttmFWsoUieFzR1dguPQVkQlppA9vEbnNPQ4bwVcFy1o7pTPRStkheWOG/quHVcOIW/tDNOIcSjsLR1DR7SIn+pvSPos22lwL0LFIydEUKEkJUKUQBERAEREAREQBERAQsQ0+03bQR8nEQamRvNG/Yb1z9grzpPpAyhpnzvsT7sbOs87h3cSudccxaSpmfJI4ue83cT9O5W9NR1Hl9ivfbsXyeWvr3zPc57i4uJLnOJJJ6SV5g1VBqqstyMEkZUpNsp2UsqrKbLrBxkpsosqrJZMDJTZLKpLJgZKLJZVWSyYPclFlFlXZRZc4PclBCpLV9bKkhctHWT4OYvdg+MS00rJInlj2G7XA7uzuXmLVQ5qhnWmuSWM8HSmg+mUeIwXNm1EYAlj/8ANvYfRZKuX9FtIpaKoZLE6zmHdwcziw9i6SwTGI6unjqITdrxu4tdxae0FY91XTfwaVdm9HvRFCgJSUREAREQBERAFBKlY1p9jn4Shkc02kl9lH03IzPgLrqMXJpI8k8LJq3WbpV+KqXMjPsYSY488ifif5/QLBgF9qiTacSqAF9JTUoRSRh22bpZKbKbKbJZT4IiLJZSlkwCLIpReYBTZLKpQgIsosqrIQvMHpTZRZVWV50Z0TnxF72wGNvJgF7pCQACbCwAN9y5k1FZfY6inJ4RZLKLLM9JtW8tDTfiOVEuy4CRrGEBrTkHXO8Xy8Vh1lxCcZrMTqUXB4kUBhJsASTuAFyrjS6LVk35dNKR0uaWDzcrnq+g2sSp+wvd5RuW6JIlU1F7re1Is0Uqay2c511E+CV0Ug2ZI3WcAQbG17XC2Pqi0s5Gb8LIfZVBs25ybNw893ksF0il26yqf1qiYju5Qgell5aCcxvBabG4II4EG4K9tr3w5Fc9suDrBQVZ9E8bFbRwz/EW7Mn/AOjcnfv4q8BYjWHg008koiLw9CIiAIiIAtO64cY26hsAPNgZmPnfmfSy3CSub9La8z1U0nXle4fpvYeiv6CG6zPsVNXPbDBYwFKqsi38GNkiyWUr2YXg09W/k6WJ0rwNotbbIXtc33DMI2kss9XPCPCllltXqyr4aaWpnEUbImF7mGTaeQOgNBHmQrjq80DpsRiklnklBjk2DHGWtFtkEG5F+J8lBLUVqLlnhexLGmbe3HJgNl9aekkkOzEx8juAjY558gt/UGrvDYLbNKx5HxTF0p8nZeiv0NKyMbMbGsb0MaGj0VKXqMf0otR0T/UzQVBq5xKa1qZ0YPxTlsfoc/RUaUaET4dHE+d0buVc5toi47JABzJH92W867H6SD8+ohj7HSNv5b1rfWXphQ1lM2GmkdJKyVr2uEbgy1iDzjbgUq1Ntk1xwLKK4RfPJ7tFNXOG1FNDUkzTco0Eh8gaA7c5hDANxurXrP0LipooqmjiEcbTyczWXtnmyQ+Nx5KdUGkWxI+hkPNlvJDfhIBzm+IF/wDStn4rhjKmCWCQcyVhYey+5w7jmorLJ03fU+P+EsIQsq4XJzPZbT1MU/s6uTpfEzya4/da3xPD3000sEos+J7mO8DvHYRY+K23qep7Ye9/XqX+TWMH3Kt6uS6WV5K2mX3cGX1lGyWN8Ug2mSNLXA8QRYrnrSHBX0VTLTv+B3Md1ozm13iPW66PLVgetTRj8RTiqiF5aYc6290JOf8AKc/NUdJbsnh9mW9TXujld0YTqsi2sRaerDK70A+63DLkCegE+QutVaoYr1sp6tO71e0LaeMO2Ked3VhkP9BXur/9cHmm4ryc41Ltp73dZzj5klfAr7EKhwWm48FBPk27qVxm5mpXHJzRMwdo5rh5W8ltYLnfVriPI19Ob5GTkz+l42fuuiAsPVQ2zNaiW6BKIiqk4REQBERAeHGqjk6ad/VhkI79k2XNtc03BPEH0K6G0yfbD6o/5Th55LQGJN5kR/X9Qtn01cNmbrX2Mk0K1cHEoTOagRsa9zC1rC59wAeJtxX1051auoI2z0znzQAASlwG0x3WNvhPosg1JVns6uHodHIB3gtP0C2ZJEHgteA5rgQ5rhcEEZghR36q2q9rPC8HtWnhZUn5OWrLLtVVbyWKRNO6ZkkXjs7Y9Wr0awtAnUDzPTgupHnvMTj8B+XoPgsZwCt5Crppv4c8bj3B4v6XWm5Rvpbj5RRUXVYt3g6OxOjE0EsJ3Sxvj/maRf1WrdSlWWz1dO7ImNklj1mOLXf9wW2wb5jdwWnMC/8AhaSvj3Nkmmj8JRtt9bLF0/1V2Q+M/wAGpd9M4S+cGzdKZpo6KpkpnbM0cT3sdstdYt5xyOW4EeK0DX6UVtR+fVTvB+EyOa3+UWC6RqIQ9jmHc9rmnuIstM0mpqte48o+CJgJtdznu2b5GzR0dql0NlUE+pgj1ULJNbTAD0lQtx0GpSmbY1FRNKeiNrYW/c+qt+sfQSko6BstJFsOjlYJHFznuLHAtzuemyvx1tUpKEfJTelsUXJmsqSqfDIyWMlr43B7HDg4G4XRmj2MMraWKojtaRvOb1XjJzfA3XN1lsPVDpLyM7qKU+zqOdFfhMBu/wBQ9QFzrqd8Ny7o60lm2W19mevXFo3Yx18YydaKe3T8Dz9PJZNqug2cKg+d0z/OVwHoAslxjCmVVPLTyjmSsLT2dDh2g2PgvHonhTqWhp6eS23EzZdbrbRJKzHfupUH3TL6q227l5RjumelZoK+hufYvZKJ2/I5zAH97SCfNZgQ17eDmvb3gtI9RZag1yTXr429Snb/AFPcVkuqfSjl4DRyn2tOLx3Oboej/Tu7rKWdH2Y2L9yOF33ZQf7E6I6LGhxSsaAeRfC18B4bDpPc72kEeSv+mD9jD6t3+RIPMW+6vxYsa1jP2cLqu1gb5vaFCpuyxN/BM4qEGl8mgCFQQvoQqSFvtGMmerBpiyVrhva5rh4G66igk2mtd1mg+YuuWKL3/BdPYI+9LTnpghPnG1Y2vjhpmppHwz2oiLNLpClEQBERAWXTFl8Pqh/lE+Wa0LiLfZRnoc4LobGoOUpp2daKQDv2Sufqtl4D8jwf781temPhr5M3WoyHVBW8niJjO6aF7fFtnj0BW6Z52xtc952WsBc5x3BozJK510SruQr6SUmwbMwO/S47DvRxXRU8IexzHC7Xtc1w6QRYhQepQxan7o70Ms1texRPBHNGWPDZI5G2cDZzXNI+i0dp7oI/D5OViBfSPPMdvLHfw3fY8VftA9OXUcpw6vd7Jj3RRSu/w3NcW7Dj1DbI8O7dtKspI543RStD45G7LmuzBaVxGU9HZzzF/wBnUlDUwyu6PHoxX/iKKmmvfbhYT+oNsfUFax1nxmlxanq25bTYpL9sb7O9LLZ2jmCfgoPw7XF0bHvMRd7wjc7aDT0kEkX6LLDNdWH7VNTzgflSujd+mRt/q0LnSyitRx2eV/J1fF9HnusGxY3hzQ4bnAEdxF1Ycf05oqF/J1ErhLsh3Jsje91juOQtwPFV6DYh+Iw6kkJueSaxx+aPmE/038VgeufCXGemnY0u243RO2QTm120PRxXFFMZXdOfydW2SjVvieyv12RDKmpZH9DpntYPJt/qsS0i1l1ddE+B7YY4ZLbTWMJOTg4c4nLMBY2MOl6jvJeul0VrZfyqWd/a1ht57ltR01FXP+mZK66fBalXBM5jmvYS1zHBzXDeHA3BV6xjQuto4WzVUQYxz9gDba9wNicw29tysSsxlGa4eUQOLi+eDo7RHSBtfRxVAsHkbMrR8MrcnD79xV4stIaq9J/wtX+HkdaCqIbmcmy/A7x93xC3gvm9VT0bGvHg2qLOpDJoXWrNtYrMOoyJnkwH7rHsFxWSkqIqiL343Xtwc34mHsIuFc9P5tvFKw9Euz/K0BY/Zb9MF0lF+xkWS+42vc6XwnE46qCOohN2StDh0g8WntByWN61X7OFzfM+Ef8AUB+y1poprAqMNikijYyVj3bTRIXAMduJFt98suxfDSHTytr2GKd0YiLg7k4ow0XG7M3d6rNhopxtyuyZelqoyrx5MbUEKtUlazRnIrohz/BdO4KzZpacdEEQ8owuasHgL5WtHxOa0eLrLp6CPZa1vVaB5CyxvUHykauj7MrRSiyy8EREAREQEELQuL4fyU9VTkbnPDe4E29LLfa1VrLw/kayOoA5szbOPzNyPpZaPp08WOPuVNXHMMmsQSDcbwb+K6UwOuE9LBMM+UiY7xLRf1uucq6HYkcOF7juOYW6NU+I8rhzWE86nkfEf0322+jreCveqQzWpez/ANKWglibia11jYcYcUqABlKWyttx2xn63WXauNMJY2tpa4+zyEErzm3ojd8vQeG5e3Wbh4EkFQGi7muiLrZ5HaA9SsJXUFHUaeKkdNOq1tG9wVZ9MKHlqGdtgSG7YuL5sO19li+humexs01W7mbopXH3ehjj0dvBZjX4xTRtLZpomggggvaTYi24ZrHlVOmxLBoKcbIGPas6zap5Iv4clwOx4v8AUFZHimDQ1TWtqG7TWO2gLkZ2tw71rXRfSBlDPMSHPje0tGxbMh3NOfC11d6vWc8/kwNb0GRxcfIWVm7TWStcoL5Iq7YKGJGZUmB00P5UETe3YBPmc17JJGtF3ENA4uIA9Vqar02rpP8AG2B0RNDPXf6qzz1ckhvI97z0vc531Xq0E5czkePUxX5UbF02xeklpJIhNG6S7XMaw7XOB7Oy61dLSMf7zWnwsV90WhRT0Y7UytZPqPLRa5sEG+JxaRmAc8+9V4ppNiLubPUz7NrANeWtPD4bXVwVL4w4WcAQeBU/D7rJA4+zwYoTc3JJJ3k5qF78Rw0x85tyw+Y7F4VMuSs00+SFCqUWXoIsqSq7Kkhcs9Rk+rrDuWrqcWyEm2f0sz+y6DC1dqcwexmqXDJrREw9pzcfK3mtpL53Wz3W49jb00dsAiIqRZCIiAIiIAsc06wX8VRvDReSL2jOnIZjxCyNQQu4TcJKS8HMo7lhnN+Jsu1r+I5jvDcsm1Y6Ux0T6hk21sSta5oYL89tx9D6KrWDo6aWeQsHsZ+fH0A3uW+GfgVh1HLsSNcd17HuORX1OIamnHhmC3Km3Js3SrTCOsiETInizw8Pe5vC4tYdhWKWVVlC4rqjVHbEnlNzeWRZFKLs5KUU2RAQllKiyHpCKUXgIRSoTAKXsBBBzBFisZqoOTe5vQcu7gsoVkxxvPaelv0K7h3IrVxktqiyqUKQrlK+9FTl7wAL5gADiScgvls33LYmq3RflZvxEg9nAbi496XgPDeoL7FXByZPRW5ywbL0UwYUdJFD8QG1J+t2Z/bwV4UWUr5WTcnlm+lhYQREXh6EREAREQBQpRAWrSTAmVtO6F1g73o3dV43Hu4LQuM4U+nleyRpa5hs4dvT3Lo4rFdNtDxWs5SIAVDBl0Pb1T29BWnoNX0ZbZflf9FLV6fqLK7mqMLqttmyfebke0cCvarHPTvp5NxaWmxaciOkEK70tS2Rt27+I6CvoJR8oyoS8PufSyWVVlFlHglKUVSheYPSEUqLJgZIsllNkXh6RZFKIClWDF5dqUgbmjZ8eKu9fWCNvzHJo+6x055ldwj5ILZeCmyrhgc9wa0XJ/u6+lNSOkNmjvPAK90dCdpsFM0vlebEjfddSkoo4hByJwbAnTyspoBtPefaP4AcT2ALeeDYTHSQMgiHNYMzxLuLj3q2aHaKMoIs7OneByr+j5B2D1WRL5rV6nqywuyNzT09NZ8hERUiyEREAREQBERAEREAUKUQGK6X6EsrWmSKzKgDfwf2O7e1ahrsLmpJSC1zHtNi0jh9wuh1bMb0egrGbMzM/he3Jze4/Zaek18qfpnzH/CjqNIrOY8M0pSYk1+Tua7oP2K9ll7tJdXc9Pd8YMsfXjGYHzNWMsqZosjzmjgeH3W/CULVugzMlvreJou9ksvFFi8Z967e/ML1MqGO91zT4hHFnqmn2KkUovMHWSFFlD5mt95zR3kLyTYvG33buPZu802tnjkl5PZZeOsxJseQ5zugfdW6pxV78hzR0Df5qinw58mdrN6zsv8A2ulDHcjdueInmmlc9xc43J/uy9lJhLnc5/NZvz3n9l7aeljjPNBkk4cc+xZbgegFTVEPqbwQnOxFnkdjeHeVHbfCtZk8HVdMpsx7DcOkqHiCjYTfe4ZAfMTw71tjRPQ+KgZfJ87hz5Lbvlb0D6q54RgsNJHycDA0cTvc49JPFe5fPanWO3iPCNinTqHL7hSiKiWQiIgCIiAIiIAiIgCIiAIiIAiIgIVixjQykqrl0ew8/HFZp8RuKvyLuFkoPMXg5lFSWGjVmK6qJRcwPZKOh3Md+yxSv0OqYffhlb27JcPMLftkstKv1S2P5sMpT0Fcu3Bze6ikblc+ZC+Zp5ON/wCZdGzYfE/34o3fqYx31C8j9GqM76aD/jaFaXq68xK79OfiRz2KN3R6r6Mw55yHoCV0CzRujG6mg/42n6r1w0MTPcjjb+hjW/QJL1deInq9O92aNwnQ+rkN46d7r7nPZstHbmsuw/VfM+xq5gwdSPnnu6AtlWUqlZ6lbPtwWa9FXDvyWXB9EqWksYowX/xJOc7z4eCvIUos+U5TeZPJbjFRWEERFydBERAEREAREQBERAEREBClEQBERAQgUogChFKAhSiIAiIgCIiAIiIAoUogCIiAIiIAiIgCIiAIiIAoREBKIiAIiIAiIgCIiAhSiIAiIgChEQBERAFKIgCIiAIiIAiIgCIiAIiID//Z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2708" name="AutoShape 4" descr="data:image/jpeg;base64,/9j/4AAQSkZJRgABAQAAAQABAAD/2wCEAAkGBhAPDxAPDRAPEA8PEBAQDw8NDw4PEhQQFRAVFBUQFRQXHCYeFxojGRcUHy8gJCgpLCwtFh4xNTAqNSYrLCkBCQoKDgwOGg8PGiokHCUtLCssLCksLCwsKS0sLCkuKSwpLCksLCwpLCwsKSwsKSksKSwsKSwsLCksLCksLCwpKf/AABEIAOEA4QMBIgACEQEDEQH/xAAcAAEAAQUBAQAAAAAAAAAAAAAAAQIFBgcIBAP/xABDEAABAwICBQkGBAQFBAMAAAABAAIDBBEFIQYHEjFBEyJRUmFxgZGhIzJCYrHBFDNy0VOSovBDY4KDk6OywvEkNHP/xAAaAQEAAwEBAQAAAAAAAAAAAAAAAwQFAgEG/8QALBEAAgIBAwMDAgcBAQAAAAAAAAECAxEEEiETMUEFUWEiIxQyQoGRobHBM//aAAwDAQACEQMRAD8A3iiIgCIiAIiIAiIgCIiAIiIAiIgCIiAIiIAiIgCIiAIiIAiIgCIiAIiIAiIgCIiAIiIAiIgCKFjuO6eUNFcSSh8g/wAKHnu8eA8V6k32PG8GRotN43rsmNxSxsiHB0ntH+W5YTien1bPflKiZwPwh5Y3yap46abIndFHSU+IRR/mSxs/W9jfqV4n6U0QyNXTj/dZ+65fkxGR2/1JK+Zqn9I8lL+EfucfiEdSR6UUTt1VTn/dZ+690FbHJ+XJG/8AQ9rvoVyZ+Kf0jyX0ixORpuCR+kkLx6Vj8QjrZFzPhesavpyNipmsPhe7lG+TrrN8E14PybVwtkHF8J2HfynI+iilRJEqtizcKKxYFppRVv8A9eYbf8KTmP8AI7/C6vl1C1juSZJRFC8BKKFKAIihASihSgCIiAIiIAiIgCIiAK04/pNT0Me3UPAJHMjGb3HsH3Vm030/jw9pjjtJUkZN+Fg6z/2WisZx6aqkdJK9z3uObnfQdAVqnTuzl9iCy5QMs0s1qVNTtRxEwQnLYjPPcPmf9lgUtU928qnZUhq1IURiuDPna5Hz2FOwvpspZTbCPcfPZTZX0slk2nmT57Kp2V9bJZebT3cfEsVBjXo2VBauXA6UiIK18ZBBOWYINiO4rY2iGt+eDZjqyaiIWF3H2rR2O+LxWuC1fMttmFWsoUieFzR1dguPQVkQlppA9vEbnNPQ4bwVcFy1o7pTPRStkheWOG/quHVcOIW/tDNOIcSjsLR1DR7SIn+pvSPos22lwL0LFIydEUKEkJUKUQBERAEREAREQBERAQsQ0+03bQR8nEQamRvNG/Yb1z9grzpPpAyhpnzvsT7sbOs87h3cSudccxaSpmfJI4ue83cT9O5W9NR1Hl9ivfbsXyeWvr3zPc57i4uJLnOJJJ6SV5g1VBqqstyMEkZUpNsp2UsqrKbLrBxkpsosqrJZMDJTZLKpLJgZKLJZVWSyYPclFlFlXZRZc4PclBCpLV9bKkhctHWT4OYvdg+MS00rJInlj2G7XA7uzuXmLVQ5qhnWmuSWM8HSmg+mUeIwXNm1EYAlj/8ANvYfRZKuX9FtIpaKoZLE6zmHdwcziw9i6SwTGI6unjqITdrxu4tdxae0FY91XTfwaVdm9HvRFCgJSUREAREQBERAFBKlY1p9jn4Shkc02kl9lH03IzPgLrqMXJpI8k8LJq3WbpV+KqXMjPsYSY488ifif5/QLBgF9qiTacSqAF9JTUoRSRh22bpZKbKbKbJZT4IiLJZSlkwCLIpReYBTZLKpQgIsosqrIQvMHpTZRZVWV50Z0TnxF72wGNvJgF7pCQACbCwAN9y5k1FZfY6inJ4RZLKLLM9JtW8tDTfiOVEuy4CRrGEBrTkHXO8Xy8Vh1lxCcZrMTqUXB4kUBhJsASTuAFyrjS6LVk35dNKR0uaWDzcrnq+g2sSp+wvd5RuW6JIlU1F7re1Is0Uqay2c511E+CV0Ug2ZI3WcAQbG17XC2Pqi0s5Gb8LIfZVBs25ybNw893ksF0il26yqf1qiYju5Qgell5aCcxvBabG4II4EG4K9tr3w5Fc9suDrBQVZ9E8bFbRwz/EW7Mn/AOjcnfv4q8BYjWHg008koiLw9CIiAIiIAtO64cY26hsAPNgZmPnfmfSy3CSub9La8z1U0nXle4fpvYeiv6CG6zPsVNXPbDBYwFKqsi38GNkiyWUr2YXg09W/k6WJ0rwNotbbIXtc33DMI2kss9XPCPCllltXqyr4aaWpnEUbImF7mGTaeQOgNBHmQrjq80DpsRiklnklBjk2DHGWtFtkEG5F+J8lBLUVqLlnhexLGmbe3HJgNl9aekkkOzEx8juAjY558gt/UGrvDYLbNKx5HxTF0p8nZeiv0NKyMbMbGsb0MaGj0VKXqMf0otR0T/UzQVBq5xKa1qZ0YPxTlsfoc/RUaUaET4dHE+d0buVc5toi47JABzJH92W867H6SD8+ohj7HSNv5b1rfWXphQ1lM2GmkdJKyVr2uEbgy1iDzjbgUq1Ntk1xwLKK4RfPJ7tFNXOG1FNDUkzTco0Eh8gaA7c5hDANxurXrP0LipooqmjiEcbTyczWXtnmyQ+Nx5KdUGkWxI+hkPNlvJDfhIBzm+IF/wDStn4rhjKmCWCQcyVhYey+5w7jmorLJ03fU+P+EsIQsq4XJzPZbT1MU/s6uTpfEzya4/da3xPD3000sEos+J7mO8DvHYRY+K23qep7Ye9/XqX+TWMH3Kt6uS6WV5K2mX3cGX1lGyWN8Ug2mSNLXA8QRYrnrSHBX0VTLTv+B3Md1ozm13iPW66PLVgetTRj8RTiqiF5aYc6290JOf8AKc/NUdJbsnh9mW9TXujld0YTqsi2sRaerDK70A+63DLkCegE+QutVaoYr1sp6tO71e0LaeMO2Ked3VhkP9BXur/9cHmm4ryc41Ltp73dZzj5klfAr7EKhwWm48FBPk27qVxm5mpXHJzRMwdo5rh5W8ltYLnfVriPI19Ob5GTkz+l42fuuiAsPVQ2zNaiW6BKIiqk4REQBERAeHGqjk6ad/VhkI79k2XNtc03BPEH0K6G0yfbD6o/5Th55LQGJN5kR/X9Qtn01cNmbrX2Mk0K1cHEoTOagRsa9zC1rC59wAeJtxX1051auoI2z0znzQAASlwG0x3WNvhPosg1JVns6uHodHIB3gtP0C2ZJEHgteA5rgQ5rhcEEZghR36q2q9rPC8HtWnhZUn5OWrLLtVVbyWKRNO6ZkkXjs7Y9Wr0awtAnUDzPTgupHnvMTj8B+XoPgsZwCt5Crppv4c8bj3B4v6XWm5Rvpbj5RRUXVYt3g6OxOjE0EsJ3Sxvj/maRf1WrdSlWWz1dO7ImNklj1mOLXf9wW2wb5jdwWnMC/8AhaSvj3Nkmmj8JRtt9bLF0/1V2Q+M/wAGpd9M4S+cGzdKZpo6KpkpnbM0cT3sdstdYt5xyOW4EeK0DX6UVtR+fVTvB+EyOa3+UWC6RqIQ9jmHc9rmnuIstM0mpqte48o+CJgJtdznu2b5GzR0dql0NlUE+pgj1ULJNbTAD0lQtx0GpSmbY1FRNKeiNrYW/c+qt+sfQSko6BstJFsOjlYJHFznuLHAtzuemyvx1tUpKEfJTelsUXJmsqSqfDIyWMlr43B7HDg4G4XRmj2MMraWKojtaRvOb1XjJzfA3XN1lsPVDpLyM7qKU+zqOdFfhMBu/wBQ9QFzrqd8Ny7o60lm2W19mevXFo3Yx18YydaKe3T8Dz9PJZNqug2cKg+d0z/OVwHoAslxjCmVVPLTyjmSsLT2dDh2g2PgvHonhTqWhp6eS23EzZdbrbRJKzHfupUH3TL6q227l5RjumelZoK+hufYvZKJ2/I5zAH97SCfNZgQ17eDmvb3gtI9RZag1yTXr429Snb/AFPcVkuqfSjl4DRyn2tOLx3Oboej/Tu7rKWdH2Y2L9yOF33ZQf7E6I6LGhxSsaAeRfC18B4bDpPc72kEeSv+mD9jD6t3+RIPMW+6vxYsa1jP2cLqu1gb5vaFCpuyxN/BM4qEGl8mgCFQQvoQqSFvtGMmerBpiyVrhva5rh4G66igk2mtd1mg+YuuWKL3/BdPYI+9LTnpghPnG1Y2vjhpmppHwz2oiLNLpClEQBERAWXTFl8Pqh/lE+Wa0LiLfZRnoc4LobGoOUpp2daKQDv2Sufqtl4D8jwf781temPhr5M3WoyHVBW8niJjO6aF7fFtnj0BW6Z52xtc952WsBc5x3BozJK510SruQr6SUmwbMwO/S47DvRxXRU8IexzHC7Xtc1w6QRYhQepQxan7o70Ms1texRPBHNGWPDZI5G2cDZzXNI+i0dp7oI/D5OViBfSPPMdvLHfw3fY8VftA9OXUcpw6vd7Jj3RRSu/w3NcW7Dj1DbI8O7dtKspI543RStD45G7LmuzBaVxGU9HZzzF/wBnUlDUwyu6PHoxX/iKKmmvfbhYT+oNsfUFax1nxmlxanq25bTYpL9sb7O9LLZ2jmCfgoPw7XF0bHvMRd7wjc7aDT0kEkX6LLDNdWH7VNTzgflSujd+mRt/q0LnSyitRx2eV/J1fF9HnusGxY3hzQ4bnAEdxF1Ycf05oqF/J1ErhLsh3Jsje91juOQtwPFV6DYh+Iw6kkJueSaxx+aPmE/038VgeufCXGemnY0u243RO2QTm120PRxXFFMZXdOfydW2SjVvieyv12RDKmpZH9DpntYPJt/qsS0i1l1ddE+B7YY4ZLbTWMJOTg4c4nLMBY2MOl6jvJeul0VrZfyqWd/a1ht57ltR01FXP+mZK66fBalXBM5jmvYS1zHBzXDeHA3BV6xjQuto4WzVUQYxz9gDba9wNicw29tysSsxlGa4eUQOLi+eDo7RHSBtfRxVAsHkbMrR8MrcnD79xV4stIaq9J/wtX+HkdaCqIbmcmy/A7x93xC3gvm9VT0bGvHg2qLOpDJoXWrNtYrMOoyJnkwH7rHsFxWSkqIqiL343Xtwc34mHsIuFc9P5tvFKw9Euz/K0BY/Zb9MF0lF+xkWS+42vc6XwnE46qCOohN2StDh0g8WntByWN61X7OFzfM+Ef8AUB+y1poprAqMNikijYyVj3bTRIXAMduJFt98suxfDSHTytr2GKd0YiLg7k4ow0XG7M3d6rNhopxtyuyZelqoyrx5MbUEKtUlazRnIrohz/BdO4KzZpacdEEQ8owuasHgL5WtHxOa0eLrLp6CPZa1vVaB5CyxvUHykauj7MrRSiyy8EREAREQEELQuL4fyU9VTkbnPDe4E29LLfa1VrLw/kayOoA5szbOPzNyPpZaPp08WOPuVNXHMMmsQSDcbwb+K6UwOuE9LBMM+UiY7xLRf1uucq6HYkcOF7juOYW6NU+I8rhzWE86nkfEf0322+jreCveqQzWpez/ANKWglibia11jYcYcUqABlKWyttx2xn63WXauNMJY2tpa4+zyEErzm3ojd8vQeG5e3Wbh4EkFQGi7muiLrZ5HaA9SsJXUFHUaeKkdNOq1tG9wVZ9MKHlqGdtgSG7YuL5sO19li+humexs01W7mbopXH3ehjj0dvBZjX4xTRtLZpomggggvaTYi24ZrHlVOmxLBoKcbIGPas6zap5Iv4clwOx4v8AUFZHimDQ1TWtqG7TWO2gLkZ2tw71rXRfSBlDPMSHPje0tGxbMh3NOfC11d6vWc8/kwNb0GRxcfIWVm7TWStcoL5Iq7YKGJGZUmB00P5UETe3YBPmc17JJGtF3ENA4uIA9Vqar02rpP8AG2B0RNDPXf6qzz1ckhvI97z0vc531Xq0E5czkePUxX5UbF02xeklpJIhNG6S7XMaw7XOB7Oy61dLSMf7zWnwsV90WhRT0Y7UytZPqPLRa5sEG+JxaRmAc8+9V4ppNiLubPUz7NrANeWtPD4bXVwVL4w4WcAQeBU/D7rJA4+zwYoTc3JJJ3k5qF78Rw0x85tyw+Y7F4VMuSs00+SFCqUWXoIsqSq7Kkhcs9Rk+rrDuWrqcWyEm2f0sz+y6DC1dqcwexmqXDJrREw9pzcfK3mtpL53Wz3W49jb00dsAiIqRZCIiAIiIAsc06wX8VRvDReSL2jOnIZjxCyNQQu4TcJKS8HMo7lhnN+Jsu1r+I5jvDcsm1Y6Ux0T6hk21sSta5oYL89tx9D6KrWDo6aWeQsHsZ+fH0A3uW+GfgVh1HLsSNcd17HuORX1OIamnHhmC3Km3Js3SrTCOsiETInizw8Pe5vC4tYdhWKWVVlC4rqjVHbEnlNzeWRZFKLs5KUU2RAQllKiyHpCKUXgIRSoTAKXsBBBzBFisZqoOTe5vQcu7gsoVkxxvPaelv0K7h3IrVxktqiyqUKQrlK+9FTl7wAL5gADiScgvls33LYmq3RflZvxEg9nAbi496XgPDeoL7FXByZPRW5ywbL0UwYUdJFD8QG1J+t2Z/bwV4UWUr5WTcnlm+lhYQREXh6EREAREQBQpRAWrSTAmVtO6F1g73o3dV43Hu4LQuM4U+nleyRpa5hs4dvT3Lo4rFdNtDxWs5SIAVDBl0Pb1T29BWnoNX0ZbZflf9FLV6fqLK7mqMLqttmyfebke0cCvarHPTvp5NxaWmxaciOkEK70tS2Rt27+I6CvoJR8oyoS8PufSyWVVlFlHglKUVSheYPSEUqLJgZIsllNkXh6RZFKIClWDF5dqUgbmjZ8eKu9fWCNvzHJo+6x055ldwj5ILZeCmyrhgc9wa0XJ/u6+lNSOkNmjvPAK90dCdpsFM0vlebEjfddSkoo4hByJwbAnTyspoBtPefaP4AcT2ALeeDYTHSQMgiHNYMzxLuLj3q2aHaKMoIs7OneByr+j5B2D1WRL5rV6nqywuyNzT09NZ8hERUiyEREAREQBERAEREAUKUQGK6X6EsrWmSKzKgDfwf2O7e1ahrsLmpJSC1zHtNi0jh9wuh1bMb0egrGbMzM/he3Jze4/Zaek18qfpnzH/CjqNIrOY8M0pSYk1+Tua7oP2K9ll7tJdXc9Pd8YMsfXjGYHzNWMsqZosjzmjgeH3W/CULVugzMlvreJou9ksvFFi8Z967e/ML1MqGO91zT4hHFnqmn2KkUovMHWSFFlD5mt95zR3kLyTYvG33buPZu802tnjkl5PZZeOsxJseQ5zugfdW6pxV78hzR0Df5qinw58mdrN6zsv8A2ulDHcjdueInmmlc9xc43J/uy9lJhLnc5/NZvz3n9l7aeljjPNBkk4cc+xZbgegFTVEPqbwQnOxFnkdjeHeVHbfCtZk8HVdMpsx7DcOkqHiCjYTfe4ZAfMTw71tjRPQ+KgZfJ87hz5Lbvlb0D6q54RgsNJHycDA0cTvc49JPFe5fPanWO3iPCNinTqHL7hSiKiWQiIgCIiAIiIAiIgCIiAIiIAiIgIVixjQykqrl0ew8/HFZp8RuKvyLuFkoPMXg5lFSWGjVmK6qJRcwPZKOh3Md+yxSv0OqYffhlb27JcPMLftkstKv1S2P5sMpT0Fcu3Bze6ikblc+ZC+Zp5ON/wCZdGzYfE/34o3fqYx31C8j9GqM76aD/jaFaXq68xK79OfiRz2KN3R6r6Mw55yHoCV0CzRujG6mg/42n6r1w0MTPcjjb+hjW/QJL1deInq9O92aNwnQ+rkN46d7r7nPZstHbmsuw/VfM+xq5gwdSPnnu6AtlWUqlZ6lbPtwWa9FXDvyWXB9EqWksYowX/xJOc7z4eCvIUos+U5TeZPJbjFRWEERFydBERAEREAREQBERAEREBClEQBERAQgUogChFKAhSiIAiIgCIiAIiIAoUogCIiAIiIAiIgCIiAIiIAoREBKIiAIiIAiIgCIiAhSiIAiIgChEQBERAFKIgCIiAIiIAiIgCIiAIiID//Z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2710" name="AutoShape 6" descr="data:image/jpeg;base64,/9j/4AAQSkZJRgABAQAAAQABAAD/2wCEAAkGBhAPDxAPDRAPEA8PEBAQDw8NDw4PEhQQFRAVFBUQFRQXHCYeFxojGRcUHy8gJCgpLCwtFh4xNTAqNSYrLCkBCQoKDgwOGg8PGiokHCUtLCssLCksLCwsKS0sLCkuKSwpLCksLCwpLCwsKSwsKSksKSwsKSwsLCksLCksLCwpKf/AABEIAOEA4QMBIgACEQEDEQH/xAAcAAEAAQUBAQAAAAAAAAAAAAAAAQIFBgcIBAP/xABDEAABAwICBQkGBAQFBAMAAAABAAIDBBEFIQYHEjFBEyJRUmFxgZGhIzJCYrHBFDNy0VOSovBDY4KDk6OywvEkNHP/xAAaAQEAAwEBAQAAAAAAAAAAAAAAAwQFAgEG/8QALBEAAgIBAwMDAgcBAQAAAAAAAAECAxEEEiETMUEFUWEiIxQyQoGRobHBM//aAAwDAQACEQMRAD8A3iiIgCIiAIiIAiIgCIiAIiIAiIgCIiAIiIAiIgCIiAIiIAiIgCIiAIiIAiIgCIiAIiIAiIgCKFjuO6eUNFcSSh8g/wAKHnu8eA8V6k32PG8GRotN43rsmNxSxsiHB0ntH+W5YTien1bPflKiZwPwh5Y3yap46abIndFHSU+IRR/mSxs/W9jfqV4n6U0QyNXTj/dZ+65fkxGR2/1JK+Zqn9I8lL+EfucfiEdSR6UUTt1VTn/dZ+690FbHJ+XJG/8AQ9rvoVyZ+Kf0jyX0ixORpuCR+kkLx6Vj8QjrZFzPhesavpyNipmsPhe7lG+TrrN8E14PybVwtkHF8J2HfynI+iilRJEqtizcKKxYFppRVv8A9eYbf8KTmP8AI7/C6vl1C1juSZJRFC8BKKFKAIihASihSgCIiAIiIAiIgCIiAK04/pNT0Me3UPAJHMjGb3HsH3Vm030/jw9pjjtJUkZN+Fg6z/2WisZx6aqkdJK9z3uObnfQdAVqnTuzl9iCy5QMs0s1qVNTtRxEwQnLYjPPcPmf9lgUtU928qnZUhq1IURiuDPna5Hz2FOwvpspZTbCPcfPZTZX0slk2nmT57Kp2V9bJZebT3cfEsVBjXo2VBauXA6UiIK18ZBBOWYINiO4rY2iGt+eDZjqyaiIWF3H2rR2O+LxWuC1fMttmFWsoUieFzR1dguPQVkQlppA9vEbnNPQ4bwVcFy1o7pTPRStkheWOG/quHVcOIW/tDNOIcSjsLR1DR7SIn+pvSPos22lwL0LFIydEUKEkJUKUQBERAEREAREQBERAQsQ0+03bQR8nEQamRvNG/Yb1z9grzpPpAyhpnzvsT7sbOs87h3cSudccxaSpmfJI4ue83cT9O5W9NR1Hl9ivfbsXyeWvr3zPc57i4uJLnOJJJ6SV5g1VBqqstyMEkZUpNsp2UsqrKbLrBxkpsosqrJZMDJTZLKpLJgZKLJZVWSyYPclFlFlXZRZc4PclBCpLV9bKkhctHWT4OYvdg+MS00rJInlj2G7XA7uzuXmLVQ5qhnWmuSWM8HSmg+mUeIwXNm1EYAlj/8ANvYfRZKuX9FtIpaKoZLE6zmHdwcziw9i6SwTGI6unjqITdrxu4tdxae0FY91XTfwaVdm9HvRFCgJSUREAREQBERAFBKlY1p9jn4Shkc02kl9lH03IzPgLrqMXJpI8k8LJq3WbpV+KqXMjPsYSY488ifif5/QLBgF9qiTacSqAF9JTUoRSRh22bpZKbKbKbJZT4IiLJZSlkwCLIpReYBTZLKpQgIsosqrIQvMHpTZRZVWV50Z0TnxF72wGNvJgF7pCQACbCwAN9y5k1FZfY6inJ4RZLKLLM9JtW8tDTfiOVEuy4CRrGEBrTkHXO8Xy8Vh1lxCcZrMTqUXB4kUBhJsASTuAFyrjS6LVk35dNKR0uaWDzcrnq+g2sSp+wvd5RuW6JIlU1F7re1Is0Uqay2c511E+CV0Ug2ZI3WcAQbG17XC2Pqi0s5Gb8LIfZVBs25ybNw893ksF0il26yqf1qiYju5Qgell5aCcxvBabG4II4EG4K9tr3w5Fc9suDrBQVZ9E8bFbRwz/EW7Mn/AOjcnfv4q8BYjWHg008koiLw9CIiAIiIAtO64cY26hsAPNgZmPnfmfSy3CSub9La8z1U0nXle4fpvYeiv6CG6zPsVNXPbDBYwFKqsi38GNkiyWUr2YXg09W/k6WJ0rwNotbbIXtc33DMI2kss9XPCPCllltXqyr4aaWpnEUbImF7mGTaeQOgNBHmQrjq80DpsRiklnklBjk2DHGWtFtkEG5F+J8lBLUVqLlnhexLGmbe3HJgNl9aekkkOzEx8juAjY558gt/UGrvDYLbNKx5HxTF0p8nZeiv0NKyMbMbGsb0MaGj0VKXqMf0otR0T/UzQVBq5xKa1qZ0YPxTlsfoc/RUaUaET4dHE+d0buVc5toi47JABzJH92W867H6SD8+ohj7HSNv5b1rfWXphQ1lM2GmkdJKyVr2uEbgy1iDzjbgUq1Ntk1xwLKK4RfPJ7tFNXOG1FNDUkzTco0Eh8gaA7c5hDANxurXrP0LipooqmjiEcbTyczWXtnmyQ+Nx5KdUGkWxI+hkPNlvJDfhIBzm+IF/wDStn4rhjKmCWCQcyVhYey+5w7jmorLJ03fU+P+EsIQsq4XJzPZbT1MU/s6uTpfEzya4/da3xPD3000sEos+J7mO8DvHYRY+K23qep7Ye9/XqX+TWMH3Kt6uS6WV5K2mX3cGX1lGyWN8Ug2mSNLXA8QRYrnrSHBX0VTLTv+B3Md1ozm13iPW66PLVgetTRj8RTiqiF5aYc6290JOf8AKc/NUdJbsnh9mW9TXujld0YTqsi2sRaerDK70A+63DLkCegE+QutVaoYr1sp6tO71e0LaeMO2Ked3VhkP9BXur/9cHmm4ryc41Ltp73dZzj5klfAr7EKhwWm48FBPk27qVxm5mpXHJzRMwdo5rh5W8ltYLnfVriPI19Ob5GTkz+l42fuuiAsPVQ2zNaiW6BKIiqk4REQBERAeHGqjk6ad/VhkI79k2XNtc03BPEH0K6G0yfbD6o/5Th55LQGJN5kR/X9Qtn01cNmbrX2Mk0K1cHEoTOagRsa9zC1rC59wAeJtxX1051auoI2z0znzQAASlwG0x3WNvhPosg1JVns6uHodHIB3gtP0C2ZJEHgteA5rgQ5rhcEEZghR36q2q9rPC8HtWnhZUn5OWrLLtVVbyWKRNO6ZkkXjs7Y9Wr0awtAnUDzPTgupHnvMTj8B+XoPgsZwCt5Crppv4c8bj3B4v6XWm5Rvpbj5RRUXVYt3g6OxOjE0EsJ3Sxvj/maRf1WrdSlWWz1dO7ImNklj1mOLXf9wW2wb5jdwWnMC/8AhaSvj3Nkmmj8JRtt9bLF0/1V2Q+M/wAGpd9M4S+cGzdKZpo6KpkpnbM0cT3sdstdYt5xyOW4EeK0DX6UVtR+fVTvB+EyOa3+UWC6RqIQ9jmHc9rmnuIstM0mpqte48o+CJgJtdznu2b5GzR0dql0NlUE+pgj1ULJNbTAD0lQtx0GpSmbY1FRNKeiNrYW/c+qt+sfQSko6BstJFsOjlYJHFznuLHAtzuemyvx1tUpKEfJTelsUXJmsqSqfDIyWMlr43B7HDg4G4XRmj2MMraWKojtaRvOb1XjJzfA3XN1lsPVDpLyM7qKU+zqOdFfhMBu/wBQ9QFzrqd8Ny7o60lm2W19mevXFo3Yx18YydaKe3T8Dz9PJZNqug2cKg+d0z/OVwHoAslxjCmVVPLTyjmSsLT2dDh2g2PgvHonhTqWhp6eS23EzZdbrbRJKzHfupUH3TL6q227l5RjumelZoK+hufYvZKJ2/I5zAH97SCfNZgQ17eDmvb3gtI9RZag1yTXr429Snb/AFPcVkuqfSjl4DRyn2tOLx3Oboej/Tu7rKWdH2Y2L9yOF33ZQf7E6I6LGhxSsaAeRfC18B4bDpPc72kEeSv+mD9jD6t3+RIPMW+6vxYsa1jP2cLqu1gb5vaFCpuyxN/BM4qEGl8mgCFQQvoQqSFvtGMmerBpiyVrhva5rh4G66igk2mtd1mg+YuuWKL3/BdPYI+9LTnpghPnG1Y2vjhpmppHwz2oiLNLpClEQBERAWXTFl8Pqh/lE+Wa0LiLfZRnoc4LobGoOUpp2daKQDv2Sufqtl4D8jwf781temPhr5M3WoyHVBW8niJjO6aF7fFtnj0BW6Z52xtc952WsBc5x3BozJK510SruQr6SUmwbMwO/S47DvRxXRU8IexzHC7Xtc1w6QRYhQepQxan7o70Ms1texRPBHNGWPDZI5G2cDZzXNI+i0dp7oI/D5OViBfSPPMdvLHfw3fY8VftA9OXUcpw6vd7Jj3RRSu/w3NcW7Dj1DbI8O7dtKspI543RStD45G7LmuzBaVxGU9HZzzF/wBnUlDUwyu6PHoxX/iKKmmvfbhYT+oNsfUFax1nxmlxanq25bTYpL9sb7O9LLZ2jmCfgoPw7XF0bHvMRd7wjc7aDT0kEkX6LLDNdWH7VNTzgflSujd+mRt/q0LnSyitRx2eV/J1fF9HnusGxY3hzQ4bnAEdxF1Ycf05oqF/J1ErhLsh3Jsje91juOQtwPFV6DYh+Iw6kkJueSaxx+aPmE/038VgeufCXGemnY0u243RO2QTm120PRxXFFMZXdOfydW2SjVvieyv12RDKmpZH9DpntYPJt/qsS0i1l1ddE+B7YY4ZLbTWMJOTg4c4nLMBY2MOl6jvJeul0VrZfyqWd/a1ht57ltR01FXP+mZK66fBalXBM5jmvYS1zHBzXDeHA3BV6xjQuto4WzVUQYxz9gDba9wNicw29tysSsxlGa4eUQOLi+eDo7RHSBtfRxVAsHkbMrR8MrcnD79xV4stIaq9J/wtX+HkdaCqIbmcmy/A7x93xC3gvm9VT0bGvHg2qLOpDJoXWrNtYrMOoyJnkwH7rHsFxWSkqIqiL343Xtwc34mHsIuFc9P5tvFKw9Euz/K0BY/Zb9MF0lF+xkWS+42vc6XwnE46qCOohN2StDh0g8WntByWN61X7OFzfM+Ef8AUB+y1poprAqMNikijYyVj3bTRIXAMduJFt98suxfDSHTytr2GKd0YiLg7k4ow0XG7M3d6rNhopxtyuyZelqoyrx5MbUEKtUlazRnIrohz/BdO4KzZpacdEEQ8owuasHgL5WtHxOa0eLrLp6CPZa1vVaB5CyxvUHykauj7MrRSiyy8EREAREQEELQuL4fyU9VTkbnPDe4E29LLfa1VrLw/kayOoA5szbOPzNyPpZaPp08WOPuVNXHMMmsQSDcbwb+K6UwOuE9LBMM+UiY7xLRf1uucq6HYkcOF7juOYW6NU+I8rhzWE86nkfEf0322+jreCveqQzWpez/ANKWglibia11jYcYcUqABlKWyttx2xn63WXauNMJY2tpa4+zyEErzm3ojd8vQeG5e3Wbh4EkFQGi7muiLrZ5HaA9SsJXUFHUaeKkdNOq1tG9wVZ9MKHlqGdtgSG7YuL5sO19li+humexs01W7mbopXH3ehjj0dvBZjX4xTRtLZpomggggvaTYi24ZrHlVOmxLBoKcbIGPas6zap5Iv4clwOx4v8AUFZHimDQ1TWtqG7TWO2gLkZ2tw71rXRfSBlDPMSHPje0tGxbMh3NOfC11d6vWc8/kwNb0GRxcfIWVm7TWStcoL5Iq7YKGJGZUmB00P5UETe3YBPmc17JJGtF3ENA4uIA9Vqar02rpP8AG2B0RNDPXf6qzz1ckhvI97z0vc531Xq0E5czkePUxX5UbF02xeklpJIhNG6S7XMaw7XOB7Oy61dLSMf7zWnwsV90WhRT0Y7UytZPqPLRa5sEG+JxaRmAc8+9V4ppNiLubPUz7NrANeWtPD4bXVwVL4w4WcAQeBU/D7rJA4+zwYoTc3JJJ3k5qF78Rw0x85tyw+Y7F4VMuSs00+SFCqUWXoIsqSq7Kkhcs9Rk+rrDuWrqcWyEm2f0sz+y6DC1dqcwexmqXDJrREw9pzcfK3mtpL53Wz3W49jb00dsAiIqRZCIiAIiIAsc06wX8VRvDReSL2jOnIZjxCyNQQu4TcJKS8HMo7lhnN+Jsu1r+I5jvDcsm1Y6Ux0T6hk21sSta5oYL89tx9D6KrWDo6aWeQsHsZ+fH0A3uW+GfgVh1HLsSNcd17HuORX1OIamnHhmC3Km3Js3SrTCOsiETInizw8Pe5vC4tYdhWKWVVlC4rqjVHbEnlNzeWRZFKLs5KUU2RAQllKiyHpCKUXgIRSoTAKXsBBBzBFisZqoOTe5vQcu7gsoVkxxvPaelv0K7h3IrVxktqiyqUKQrlK+9FTl7wAL5gADiScgvls33LYmq3RflZvxEg9nAbi496XgPDeoL7FXByZPRW5ywbL0UwYUdJFD8QG1J+t2Z/bwV4UWUr5WTcnlm+lhYQREXh6EREAREQBQpRAWrSTAmVtO6F1g73o3dV43Hu4LQuM4U+nleyRpa5hs4dvT3Lo4rFdNtDxWs5SIAVDBl0Pb1T29BWnoNX0ZbZflf9FLV6fqLK7mqMLqttmyfebke0cCvarHPTvp5NxaWmxaciOkEK70tS2Rt27+I6CvoJR8oyoS8PufSyWVVlFlHglKUVSheYPSEUqLJgZIsllNkXh6RZFKIClWDF5dqUgbmjZ8eKu9fWCNvzHJo+6x055ldwj5ILZeCmyrhgc9wa0XJ/u6+lNSOkNmjvPAK90dCdpsFM0vlebEjfddSkoo4hByJwbAnTyspoBtPefaP4AcT2ALeeDYTHSQMgiHNYMzxLuLj3q2aHaKMoIs7OneByr+j5B2D1WRL5rV6nqywuyNzT09NZ8hERUiyEREAREQBERAEREAUKUQGK6X6EsrWmSKzKgDfwf2O7e1ahrsLmpJSC1zHtNi0jh9wuh1bMb0egrGbMzM/he3Jze4/Zaek18qfpnzH/CjqNIrOY8M0pSYk1+Tua7oP2K9ll7tJdXc9Pd8YMsfXjGYHzNWMsqZosjzmjgeH3W/CULVugzMlvreJou9ksvFFi8Z967e/ML1MqGO91zT4hHFnqmn2KkUovMHWSFFlD5mt95zR3kLyTYvG33buPZu802tnjkl5PZZeOsxJseQ5zugfdW6pxV78hzR0Df5qinw58mdrN6zsv8A2ulDHcjdueInmmlc9xc43J/uy9lJhLnc5/NZvz3n9l7aeljjPNBkk4cc+xZbgegFTVEPqbwQnOxFnkdjeHeVHbfCtZk8HVdMpsx7DcOkqHiCjYTfe4ZAfMTw71tjRPQ+KgZfJ87hz5Lbvlb0D6q54RgsNJHycDA0cTvc49JPFe5fPanWO3iPCNinTqHL7hSiKiWQiIgCIiAIiIAiIgCIiAIiIAiIgIVixjQykqrl0ew8/HFZp8RuKvyLuFkoPMXg5lFSWGjVmK6qJRcwPZKOh3Md+yxSv0OqYffhlb27JcPMLftkstKv1S2P5sMpT0Fcu3Bze6ikblc+ZC+Zp5ON/wCZdGzYfE/34o3fqYx31C8j9GqM76aD/jaFaXq68xK79OfiRz2KN3R6r6Mw55yHoCV0CzRujG6mg/42n6r1w0MTPcjjb+hjW/QJL1deInq9O92aNwnQ+rkN46d7r7nPZstHbmsuw/VfM+xq5gwdSPnnu6AtlWUqlZ6lbPtwWa9FXDvyWXB9EqWksYowX/xJOc7z4eCvIUos+U5TeZPJbjFRWEERFydBERAEREAREQBERAEREBClEQBERAQgUogChFKAhSiIAiIgCIiAIiIAoUogCIiAIiIAiIgCIiAIiIAoREBKIiAIiIAiIgCIiAhSiIAiIgChEQBERAFKIgCIiAIiIAiIgCIiAIiID//Z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92696"/>
            <a:ext cx="5760640" cy="573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 descr="data:image/jpeg;base64,/9j/4AAQSkZJRgABAQAAAQABAAD/2wCEAAkGBhAPDxAPDRAPEA8PEBAQDw8NDw4PEhQQFRAVFBUQFRQXHCYeFxojGRcUHy8gJCgpLCwtFh4xNTAqNSYrLCkBCQoKDgwOGg8PGiokHCUtLCssLCksLCwsKS0sLCkuKSwpLCksLCwpLCwsKSwsKSksKSwsKSwsLCksLCksLCwpKf/AABEIAOEA4QMBIgACEQEDEQH/xAAcAAEAAQUBAQAAAAAAAAAAAAAAAQIFBgcIBAP/xABDEAABAwICBQkGBAQFBAMAAAABAAIDBBEFIQYHEjFBEyJRUmFxgZGhIzJCYrHBFDNy0VOSovBDY4KDk6OywvEkNHP/xAAaAQEAAwEBAQAAAAAAAAAAAAAAAwQFAgEG/8QALBEAAgIBAwMDAgcBAQAAAAAAAAECAxEEEiETMUEFUWEiIxQyQoGRobHBM//aAAwDAQACEQMRAD8A3iiIgCIiAIiIAiIgCIiAIiIAiIgCIiAIiIAiIgCIiAIiIAiIgCIiAIiIAiIgCIiAIiIAiIgCKFjuO6eUNFcSSh8g/wAKHnu8eA8V6k32PG8GRotN43rsmNxSxsiHB0ntH+W5YTien1bPflKiZwPwh5Y3yap46abIndFHSU+IRR/mSxs/W9jfqV4n6U0QyNXTj/dZ+65fkxGR2/1JK+Zqn9I8lL+EfucfiEdSR6UUTt1VTn/dZ+690FbHJ+XJG/8AQ9rvoVyZ+Kf0jyX0ixORpuCR+kkLx6Vj8QjrZFzPhesavpyNipmsPhe7lG+TrrN8E14PybVwtkHF8J2HfynI+iilRJEqtizcKKxYFppRVv8A9eYbf8KTmP8AI7/C6vl1C1juSZJRFC8BKKFKAIihASihSgCIiAIiIAiIgCIiAK04/pNT0Me3UPAJHMjGb3HsH3Vm030/jw9pjjtJUkZN+Fg6z/2WisZx6aqkdJK9z3uObnfQdAVqnTuzl9iCy5QMs0s1qVNTtRxEwQnLYjPPcPmf9lgUtU928qnZUhq1IURiuDPna5Hz2FOwvpspZTbCPcfPZTZX0slk2nmT57Kp2V9bJZebT3cfEsVBjXo2VBauXA6UiIK18ZBBOWYINiO4rY2iGt+eDZjqyaiIWF3H2rR2O+LxWuC1fMttmFWsoUieFzR1dguPQVkQlppA9vEbnNPQ4bwVcFy1o7pTPRStkheWOG/quHVcOIW/tDNOIcSjsLR1DR7SIn+pvSPos22lwL0LFIydEUKEkJUKUQBERAEREAREQBERAQsQ0+03bQR8nEQamRvNG/Yb1z9grzpPpAyhpnzvsT7sbOs87h3cSudccxaSpmfJI4ue83cT9O5W9NR1Hl9ivfbsXyeWvr3zPc57i4uJLnOJJJ6SV5g1VBqqstyMEkZUpNsp2UsqrKbLrBxkpsosqrJZMDJTZLKpLJgZKLJZVWSyYPclFlFlXZRZc4PclBCpLV9bKkhctHWT4OYvdg+MS00rJInlj2G7XA7uzuXmLVQ5qhnWmuSWM8HSmg+mUeIwXNm1EYAlj/8ANvYfRZKuX9FtIpaKoZLE6zmHdwcziw9i6SwTGI6unjqITdrxu4tdxae0FY91XTfwaVdm9HvRFCgJSUREAREQBERAFBKlY1p9jn4Shkc02kl9lH03IzPgLrqMXJpI8k8LJq3WbpV+KqXMjPsYSY488ifif5/QLBgF9qiTacSqAF9JTUoRSRh22bpZKbKbKbJZT4IiLJZSlkwCLIpReYBTZLKpQgIsosqrIQvMHpTZRZVWV50Z0TnxF72wGNvJgF7pCQACbCwAN9y5k1FZfY6inJ4RZLKLLM9JtW8tDTfiOVEuy4CRrGEBrTkHXO8Xy8Vh1lxCcZrMTqUXB4kUBhJsASTuAFyrjS6LVk35dNKR0uaWDzcrnq+g2sSp+wvd5RuW6JIlU1F7re1Is0Uqay2c511E+CV0Ug2ZI3WcAQbG17XC2Pqi0s5Gb8LIfZVBs25ybNw893ksF0il26yqf1qiYju5Qgell5aCcxvBabG4II4EG4K9tr3w5Fc9suDrBQVZ9E8bFbRwz/EW7Mn/AOjcnfv4q8BYjWHg008koiLw9CIiAIiIAtO64cY26hsAPNgZmPnfmfSy3CSub9La8z1U0nXle4fpvYeiv6CG6zPsVNXPbDBYwFKqsi38GNkiyWUr2YXg09W/k6WJ0rwNotbbIXtc33DMI2kss9XPCPCllltXqyr4aaWpnEUbImF7mGTaeQOgNBHmQrjq80DpsRiklnklBjk2DHGWtFtkEG5F+J8lBLUVqLlnhexLGmbe3HJgNl9aekkkOzEx8juAjY558gt/UGrvDYLbNKx5HxTF0p8nZeiv0NKyMbMbGsb0MaGj0VKXqMf0otR0T/UzQVBq5xKa1qZ0YPxTlsfoc/RUaUaET4dHE+d0buVc5toi47JABzJH92W867H6SD8+ohj7HSNv5b1rfWXphQ1lM2GmkdJKyVr2uEbgy1iDzjbgUq1Ntk1xwLKK4RfPJ7tFNXOG1FNDUkzTco0Eh8gaA7c5hDANxurXrP0LipooqmjiEcbTyczWXtnmyQ+Nx5KdUGkWxI+hkPNlvJDfhIBzm+IF/wDStn4rhjKmCWCQcyVhYey+5w7jmorLJ03fU+P+EsIQsq4XJzPZbT1MU/s6uTpfEzya4/da3xPD3000sEos+J7mO8DvHYRY+K23qep7Ye9/XqX+TWMH3Kt6uS6WV5K2mX3cGX1lGyWN8Ug2mSNLXA8QRYrnrSHBX0VTLTv+B3Md1ozm13iPW66PLVgetTRj8RTiqiF5aYc6290JOf8AKc/NUdJbsnh9mW9TXujld0YTqsi2sRaerDK70A+63DLkCegE+QutVaoYr1sp6tO71e0LaeMO2Ked3VhkP9BXur/9cHmm4ryc41Ltp73dZzj5klfAr7EKhwWm48FBPk27qVxm5mpXHJzRMwdo5rh5W8ltYLnfVriPI19Ob5GTkz+l42fuuiAsPVQ2zNaiW6BKIiqk4REQBERAeHGqjk6ad/VhkI79k2XNtc03BPEH0K6G0yfbD6o/5Th55LQGJN5kR/X9Qtn01cNmbrX2Mk0K1cHEoTOagRsa9zC1rC59wAeJtxX1051auoI2z0znzQAASlwG0x3WNvhPosg1JVns6uHodHIB3gtP0C2ZJEHgteA5rgQ5rhcEEZghR36q2q9rPC8HtWnhZUn5OWrLLtVVbyWKRNO6ZkkXjs7Y9Wr0awtAnUDzPTgupHnvMTj8B+XoPgsZwCt5Crppv4c8bj3B4v6XWm5Rvpbj5RRUXVYt3g6OxOjE0EsJ3Sxvj/maRf1WrdSlWWz1dO7ImNklj1mOLXf9wW2wb5jdwWnMC/8AhaSvj3Nkmmj8JRtt9bLF0/1V2Q+M/wAGpd9M4S+cGzdKZpo6KpkpnbM0cT3sdstdYt5xyOW4EeK0DX6UVtR+fVTvB+EyOa3+UWC6RqIQ9jmHc9rmnuIstM0mpqte48o+CJgJtdznu2b5GzR0dql0NlUE+pgj1ULJNbTAD0lQtx0GpSmbY1FRNKeiNrYW/c+qt+sfQSko6BstJFsOjlYJHFznuLHAtzuemyvx1tUpKEfJTelsUXJmsqSqfDIyWMlr43B7HDg4G4XRmj2MMraWKojtaRvOb1XjJzfA3XN1lsPVDpLyM7qKU+zqOdFfhMBu/wBQ9QFzrqd8Ny7o60lm2W19mevXFo3Yx18YydaKe3T8Dz9PJZNqug2cKg+d0z/OVwHoAslxjCmVVPLTyjmSsLT2dDh2g2PgvHonhTqWhp6eS23EzZdbrbRJKzHfupUH3TL6q227l5RjumelZoK+hufYvZKJ2/I5zAH97SCfNZgQ17eDmvb3gtI9RZag1yTXr429Snb/AFPcVkuqfSjl4DRyn2tOLx3Oboej/Tu7rKWdH2Y2L9yOF33ZQf7E6I6LGhxSsaAeRfC18B4bDpPc72kEeSv+mD9jD6t3+RIPMW+6vxYsa1jP2cLqu1gb5vaFCpuyxN/BM4qEGl8mgCFQQvoQqSFvtGMmerBpiyVrhva5rh4G66igk2mtd1mg+YuuWKL3/BdPYI+9LTnpghPnG1Y2vjhpmppHwz2oiLNLpClEQBERAWXTFl8Pqh/lE+Wa0LiLfZRnoc4LobGoOUpp2daKQDv2Sufqtl4D8jwf781temPhr5M3WoyHVBW8niJjO6aF7fFtnj0BW6Z52xtc952WsBc5x3BozJK510SruQr6SUmwbMwO/S47DvRxXRU8IexzHC7Xtc1w6QRYhQepQxan7o70Ms1texRPBHNGWPDZI5G2cDZzXNI+i0dp7oI/D5OViBfSPPMdvLHfw3fY8VftA9OXUcpw6vd7Jj3RRSu/w3NcW7Dj1DbI8O7dtKspI543RStD45G7LmuzBaVxGU9HZzzF/wBnUlDUwyu6PHoxX/iKKmmvfbhYT+oNsfUFax1nxmlxanq25bTYpL9sb7O9LLZ2jmCfgoPw7XF0bHvMRd7wjc7aDT0kEkX6LLDNdWH7VNTzgflSujd+mRt/q0LnSyitRx2eV/J1fF9HnusGxY3hzQ4bnAEdxF1Ycf05oqF/J1ErhLsh3Jsje91juOQtwPFV6DYh+Iw6kkJueSaxx+aPmE/038VgeufCXGemnY0u243RO2QTm120PRxXFFMZXdOfydW2SjVvieyv12RDKmpZH9DpntYPJt/qsS0i1l1ddE+B7YY4ZLbTWMJOTg4c4nLMBY2MOl6jvJeul0VrZfyqWd/a1ht57ltR01FXP+mZK66fBalXBM5jmvYS1zHBzXDeHA3BV6xjQuto4WzVUQYxz9gDba9wNicw29tysSsxlGa4eUQOLi+eDo7RHSBtfRxVAsHkbMrR8MrcnD79xV4stIaq9J/wtX+HkdaCqIbmcmy/A7x93xC3gvm9VT0bGvHg2qLOpDJoXWrNtYrMOoyJnkwH7rHsFxWSkqIqiL343Xtwc34mHsIuFc9P5tvFKw9Euz/K0BY/Zb9MF0lF+xkWS+42vc6XwnE46qCOohN2StDh0g8WntByWN61X7OFzfM+Ef8AUB+y1poprAqMNikijYyVj3bTRIXAMduJFt98suxfDSHTytr2GKd0YiLg7k4ow0XG7M3d6rNhopxtyuyZelqoyrx5MbUEKtUlazRnIrohz/BdO4KzZpacdEEQ8owuasHgL5WtHxOa0eLrLp6CPZa1vVaB5CyxvUHykauj7MrRSiyy8EREAREQEELQuL4fyU9VTkbnPDe4E29LLfa1VrLw/kayOoA5szbOPzNyPpZaPp08WOPuVNXHMMmsQSDcbwb+K6UwOuE9LBMM+UiY7xLRf1uucq6HYkcOF7juOYW6NU+I8rhzWE86nkfEf0322+jreCveqQzWpez/ANKWglibia11jYcYcUqABlKWyttx2xn63WXauNMJY2tpa4+zyEErzm3ojd8vQeG5e3Wbh4EkFQGi7muiLrZ5HaA9SsJXUFHUaeKkdNOq1tG9wVZ9MKHlqGdtgSG7YuL5sO19li+humexs01W7mbopXH3ehjj0dvBZjX4xTRtLZpomggggvaTYi24ZrHlVOmxLBoKcbIGPas6zap5Iv4clwOx4v8AUFZHimDQ1TWtqG7TWO2gLkZ2tw71rXRfSBlDPMSHPje0tGxbMh3NOfC11d6vWc8/kwNb0GRxcfIWVm7TWStcoL5Iq7YKGJGZUmB00P5UETe3YBPmc17JJGtF3ENA4uIA9Vqar02rpP8AG2B0RNDPXf6qzz1ckhvI97z0vc531Xq0E5czkePUxX5UbF02xeklpJIhNG6S7XMaw7XOB7Oy61dLSMf7zWnwsV90WhRT0Y7UytZPqPLRa5sEG+JxaRmAc8+9V4ppNiLubPUz7NrANeWtPD4bXVwVL4w4WcAQeBU/D7rJA4+zwYoTc3JJJ3k5qF78Rw0x85tyw+Y7F4VMuSs00+SFCqUWXoIsqSq7Kkhcs9Rk+rrDuWrqcWyEm2f0sz+y6DC1dqcwexmqXDJrREw9pzcfK3mtpL53Wz3W49jb00dsAiIqRZCIiAIiIAsc06wX8VRvDReSL2jOnIZjxCyNQQu4TcJKS8HMo7lhnN+Jsu1r+I5jvDcsm1Y6Ux0T6hk21sSta5oYL89tx9D6KrWDo6aWeQsHsZ+fH0A3uW+GfgVh1HLsSNcd17HuORX1OIamnHhmC3Km3Js3SrTCOsiETInizw8Pe5vC4tYdhWKWVVlC4rqjVHbEnlNzeWRZFKLs5KUU2RAQllKiyHpCKUXgIRSoTAKXsBBBzBFisZqoOTe5vQcu7gsoVkxxvPaelv0K7h3IrVxktqiyqUKQrlK+9FTl7wAL5gADiScgvls33LYmq3RflZvxEg9nAbi496XgPDeoL7FXByZPRW5ywbL0UwYUdJFD8QG1J+t2Z/bwV4UWUr5WTcnlm+lhYQREXh6EREAREQBQpRAWrSTAmVtO6F1g73o3dV43Hu4LQuM4U+nleyRpa5hs4dvT3Lo4rFdNtDxWs5SIAVDBl0Pb1T29BWnoNX0ZbZflf9FLV6fqLK7mqMLqttmyfebke0cCvarHPTvp5NxaWmxaciOkEK70tS2Rt27+I6CvoJR8oyoS8PufSyWVVlFlHglKUVSheYPSEUqLJgZIsllNkXh6RZFKIClWDF5dqUgbmjZ8eKu9fWCNvzHJo+6x055ldwj5ILZeCmyrhgc9wa0XJ/u6+lNSOkNmjvPAK90dCdpsFM0vlebEjfddSkoo4hByJwbAnTyspoBtPefaP4AcT2ALeeDYTHSQMgiHNYMzxLuLj3q2aHaKMoIs7OneByr+j5B2D1WRL5rV6nqywuyNzT09NZ8hERUiyEREAREQBERAEREAUKUQGK6X6EsrWmSKzKgDfwf2O7e1ahrsLmpJSC1zHtNi0jh9wuh1bMb0egrGbMzM/he3Jze4/Zaek18qfpnzH/CjqNIrOY8M0pSYk1+Tua7oP2K9ll7tJdXc9Pd8YMsfXjGYHzNWMsqZosjzmjgeH3W/CULVugzMlvreJou9ksvFFi8Z967e/ML1MqGO91zT4hHFnqmn2KkUovMHWSFFlD5mt95zR3kLyTYvG33buPZu802tnjkl5PZZeOsxJseQ5zugfdW6pxV78hzR0Df5qinw58mdrN6zsv8A2ulDHcjdueInmmlc9xc43J/uy9lJhLnc5/NZvz3n9l7aeljjPNBkk4cc+xZbgegFTVEPqbwQnOxFnkdjeHeVHbfCtZk8HVdMpsx7DcOkqHiCjYTfe4ZAfMTw71tjRPQ+KgZfJ87hz5Lbvlb0D6q54RgsNJHycDA0cTvc49JPFe5fPanWO3iPCNinTqHL7hSiKiWQiIgCIiAIiIAiIgCIiAIiIAiIgIVixjQykqrl0ew8/HFZp8RuKvyLuFkoPMXg5lFSWGjVmK6qJRcwPZKOh3Md+yxSv0OqYffhlb27JcPMLftkstKv1S2P5sMpT0Fcu3Bze6ikblc+ZC+Zp5ON/wCZdGzYfE/34o3fqYx31C8j9GqM76aD/jaFaXq68xK79OfiRz2KN3R6r6Mw55yHoCV0CzRujG6mg/42n6r1w0MTPcjjb+hjW/QJL1deInq9O92aNwnQ+rkN46d7r7nPZstHbmsuw/VfM+xq5gwdSPnnu6AtlWUqlZ6lbPtwWa9FXDvyWXB9EqWksYowX/xJOc7z4eCvIUos+U5TeZPJbjFRWEERFydBERAEREAREQBERAEREBClEQBERAQgUogChFKAhSiIAiIgCIiAIiIAoUogCIiAIiIAiIgCIiAIiIAoREBKIiAIiIAiIgCIiAhSiIAiIgChEQBERAFKIgCIiAIiIAiIgCIiAIiID//Z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2708" name="AutoShape 4" descr="data:image/jpeg;base64,/9j/4AAQSkZJRgABAQAAAQABAAD/2wCEAAkGBhAPDxAPDRAPEA8PEBAQDw8NDw4PEhQQFRAVFBUQFRQXHCYeFxojGRcUHy8gJCgpLCwtFh4xNTAqNSYrLCkBCQoKDgwOGg8PGiokHCUtLCssLCksLCwsKS0sLCkuKSwpLCksLCwpLCwsKSwsKSksKSwsKSwsLCksLCksLCwpKf/AABEIAOEA4QMBIgACEQEDEQH/xAAcAAEAAQUBAQAAAAAAAAAAAAAAAQIFBgcIBAP/xABDEAABAwICBQkGBAQFBAMAAAABAAIDBBEFIQYHEjFBEyJRUmFxgZGhIzJCYrHBFDNy0VOSovBDY4KDk6OywvEkNHP/xAAaAQEAAwEBAQAAAAAAAAAAAAAAAwQFAgEG/8QALBEAAgIBAwMDAgcBAQAAAAAAAAECAxEEEiETMUEFUWEiIxQyQoGRobHBM//aAAwDAQACEQMRAD8A3iiIgCIiAIiIAiIgCIiAIiIAiIgCIiAIiIAiIgCIiAIiIAiIgCIiAIiIAiIgCIiAIiIAiIgCKFjuO6eUNFcSSh8g/wAKHnu8eA8V6k32PG8GRotN43rsmNxSxsiHB0ntH+W5YTien1bPflKiZwPwh5Y3yap46abIndFHSU+IRR/mSxs/W9jfqV4n6U0QyNXTj/dZ+65fkxGR2/1JK+Zqn9I8lL+EfucfiEdSR6UUTt1VTn/dZ+690FbHJ+XJG/8AQ9rvoVyZ+Kf0jyX0ixORpuCR+kkLx6Vj8QjrZFzPhesavpyNipmsPhe7lG+TrrN8E14PybVwtkHF8J2HfynI+iilRJEqtizcKKxYFppRVv8A9eYbf8KTmP8AI7/C6vl1C1juSZJRFC8BKKFKAIihASihSgCIiAIiIAiIgCIiAK04/pNT0Me3UPAJHMjGb3HsH3Vm030/jw9pjjtJUkZN+Fg6z/2WisZx6aqkdJK9z3uObnfQdAVqnTuzl9iCy5QMs0s1qVNTtRxEwQnLYjPPcPmf9lgUtU928qnZUhq1IURiuDPna5Hz2FOwvpspZTbCPcfPZTZX0slk2nmT57Kp2V9bJZebT3cfEsVBjXo2VBauXA6UiIK18ZBBOWYINiO4rY2iGt+eDZjqyaiIWF3H2rR2O+LxWuC1fMttmFWsoUieFzR1dguPQVkQlppA9vEbnNPQ4bwVcFy1o7pTPRStkheWOG/quHVcOIW/tDNOIcSjsLR1DR7SIn+pvSPos22lwL0LFIydEUKEkJUKUQBERAEREAREQBERAQsQ0+03bQR8nEQamRvNG/Yb1z9grzpPpAyhpnzvsT7sbOs87h3cSudccxaSpmfJI4ue83cT9O5W9NR1Hl9ivfbsXyeWvr3zPc57i4uJLnOJJJ6SV5g1VBqqstyMEkZUpNsp2UsqrKbLrBxkpsosqrJZMDJTZLKpLJgZKLJZVWSyYPclFlFlXZRZc4PclBCpLV9bKkhctHWT4OYvdg+MS00rJInlj2G7XA7uzuXmLVQ5qhnWmuSWM8HSmg+mUeIwXNm1EYAlj/8ANvYfRZKuX9FtIpaKoZLE6zmHdwcziw9i6SwTGI6unjqITdrxu4tdxae0FY91XTfwaVdm9HvRFCgJSUREAREQBERAFBKlY1p9jn4Shkc02kl9lH03IzPgLrqMXJpI8k8LJq3WbpV+KqXMjPsYSY488ifif5/QLBgF9qiTacSqAF9JTUoRSRh22bpZKbKbKbJZT4IiLJZSlkwCLIpReYBTZLKpQgIsosqrIQvMHpTZRZVWV50Z0TnxF72wGNvJgF7pCQACbCwAN9y5k1FZfY6inJ4RZLKLLM9JtW8tDTfiOVEuy4CRrGEBrTkHXO8Xy8Vh1lxCcZrMTqUXB4kUBhJsASTuAFyrjS6LVk35dNKR0uaWDzcrnq+g2sSp+wvd5RuW6JIlU1F7re1Is0Uqay2c511E+CV0Ug2ZI3WcAQbG17XC2Pqi0s5Gb8LIfZVBs25ybNw893ksF0il26yqf1qiYju5Qgell5aCcxvBabG4II4EG4K9tr3w5Fc9suDrBQVZ9E8bFbRwz/EW7Mn/AOjcnfv4q8BYjWHg008koiLw9CIiAIiIAtO64cY26hsAPNgZmPnfmfSy3CSub9La8z1U0nXle4fpvYeiv6CG6zPsVNXPbDBYwFKqsi38GNkiyWUr2YXg09W/k6WJ0rwNotbbIXtc33DMI2kss9XPCPCllltXqyr4aaWpnEUbImF7mGTaeQOgNBHmQrjq80DpsRiklnklBjk2DHGWtFtkEG5F+J8lBLUVqLlnhexLGmbe3HJgNl9aekkkOzEx8juAjY558gt/UGrvDYLbNKx5HxTF0p8nZeiv0NKyMbMbGsb0MaGj0VKXqMf0otR0T/UzQVBq5xKa1qZ0YPxTlsfoc/RUaUaET4dHE+d0buVc5toi47JABzJH92W867H6SD8+ohj7HSNv5b1rfWXphQ1lM2GmkdJKyVr2uEbgy1iDzjbgUq1Ntk1xwLKK4RfPJ7tFNXOG1FNDUkzTco0Eh8gaA7c5hDANxurXrP0LipooqmjiEcbTyczWXtnmyQ+Nx5KdUGkWxI+hkPNlvJDfhIBzm+IF/wDStn4rhjKmCWCQcyVhYey+5w7jmorLJ03fU+P+EsIQsq4XJzPZbT1MU/s6uTpfEzya4/da3xPD3000sEos+J7mO8DvHYRY+K23qep7Ye9/XqX+TWMH3Kt6uS6WV5K2mX3cGX1lGyWN8Ug2mSNLXA8QRYrnrSHBX0VTLTv+B3Md1ozm13iPW66PLVgetTRj8RTiqiF5aYc6290JOf8AKc/NUdJbsnh9mW9TXujld0YTqsi2sRaerDK70A+63DLkCegE+QutVaoYr1sp6tO71e0LaeMO2Ked3VhkP9BXur/9cHmm4ryc41Ltp73dZzj5klfAr7EKhwWm48FBPk27qVxm5mpXHJzRMwdo5rh5W8ltYLnfVriPI19Ob5GTkz+l42fuuiAsPVQ2zNaiW6BKIiqk4REQBERAeHGqjk6ad/VhkI79k2XNtc03BPEH0K6G0yfbD6o/5Th55LQGJN5kR/X9Qtn01cNmbrX2Mk0K1cHEoTOagRsa9zC1rC59wAeJtxX1051auoI2z0znzQAASlwG0x3WNvhPosg1JVns6uHodHIB3gtP0C2ZJEHgteA5rgQ5rhcEEZghR36q2q9rPC8HtWnhZUn5OWrLLtVVbyWKRNO6ZkkXjs7Y9Wr0awtAnUDzPTgupHnvMTj8B+XoPgsZwCt5Crppv4c8bj3B4v6XWm5Rvpbj5RRUXVYt3g6OxOjE0EsJ3Sxvj/maRf1WrdSlWWz1dO7ImNklj1mOLXf9wW2wb5jdwWnMC/8AhaSvj3Nkmmj8JRtt9bLF0/1V2Q+M/wAGpd9M4S+cGzdKZpo6KpkpnbM0cT3sdstdYt5xyOW4EeK0DX6UVtR+fVTvB+EyOa3+UWC6RqIQ9jmHc9rmnuIstM0mpqte48o+CJgJtdznu2b5GzR0dql0NlUE+pgj1ULJNbTAD0lQtx0GpSmbY1FRNKeiNrYW/c+qt+sfQSko6BstJFsOjlYJHFznuLHAtzuemyvx1tUpKEfJTelsUXJmsqSqfDIyWMlr43B7HDg4G4XRmj2MMraWKojtaRvOb1XjJzfA3XN1lsPVDpLyM7qKU+zqOdFfhMBu/wBQ9QFzrqd8Ny7o60lm2W19mevXFo3Yx18YydaKe3T8Dz9PJZNqug2cKg+d0z/OVwHoAslxjCmVVPLTyjmSsLT2dDh2g2PgvHonhTqWhp6eS23EzZdbrbRJKzHfupUH3TL6q227l5RjumelZoK+hufYvZKJ2/I5zAH97SCfNZgQ17eDmvb3gtI9RZag1yTXr429Snb/AFPcVkuqfSjl4DRyn2tOLx3Oboej/Tu7rKWdH2Y2L9yOF33ZQf7E6I6LGhxSsaAeRfC18B4bDpPc72kEeSv+mD9jD6t3+RIPMW+6vxYsa1jP2cLqu1gb5vaFCpuyxN/BM4qEGl8mgCFQQvoQqSFvtGMmerBpiyVrhva5rh4G66igk2mtd1mg+YuuWKL3/BdPYI+9LTnpghPnG1Y2vjhpmppHwz2oiLNLpClEQBERAWXTFl8Pqh/lE+Wa0LiLfZRnoc4LobGoOUpp2daKQDv2Sufqtl4D8jwf781temPhr5M3WoyHVBW8niJjO6aF7fFtnj0BW6Z52xtc952WsBc5x3BozJK510SruQr6SUmwbMwO/S47DvRxXRU8IexzHC7Xtc1w6QRYhQepQxan7o70Ms1texRPBHNGWPDZI5G2cDZzXNI+i0dp7oI/D5OViBfSPPMdvLHfw3fY8VftA9OXUcpw6vd7Jj3RRSu/w3NcW7Dj1DbI8O7dtKspI543RStD45G7LmuzBaVxGU9HZzzF/wBnUlDUwyu6PHoxX/iKKmmvfbhYT+oNsfUFax1nxmlxanq25bTYpL9sb7O9LLZ2jmCfgoPw7XF0bHvMRd7wjc7aDT0kEkX6LLDNdWH7VNTzgflSujd+mRt/q0LnSyitRx2eV/J1fF9HnusGxY3hzQ4bnAEdxF1Ycf05oqF/J1ErhLsh3Jsje91juOQtwPFV6DYh+Iw6kkJueSaxx+aPmE/038VgeufCXGemnY0u243RO2QTm120PRxXFFMZXdOfydW2SjVvieyv12RDKmpZH9DpntYPJt/qsS0i1l1ddE+B7YY4ZLbTWMJOTg4c4nLMBY2MOl6jvJeul0VrZfyqWd/a1ht57ltR01FXP+mZK66fBalXBM5jmvYS1zHBzXDeHA3BV6xjQuto4WzVUQYxz9gDba9wNicw29tysSsxlGa4eUQOLi+eDo7RHSBtfRxVAsHkbMrR8MrcnD79xV4stIaq9J/wtX+HkdaCqIbmcmy/A7x93xC3gvm9VT0bGvHg2qLOpDJoXWrNtYrMOoyJnkwH7rHsFxWSkqIqiL343Xtwc34mHsIuFc9P5tvFKw9Euz/K0BY/Zb9MF0lF+xkWS+42vc6XwnE46qCOohN2StDh0g8WntByWN61X7OFzfM+Ef8AUB+y1poprAqMNikijYyVj3bTRIXAMduJFt98suxfDSHTytr2GKd0YiLg7k4ow0XG7M3d6rNhopxtyuyZelqoyrx5MbUEKtUlazRnIrohz/BdO4KzZpacdEEQ8owuasHgL5WtHxOa0eLrLp6CPZa1vVaB5CyxvUHykauj7MrRSiyy8EREAREQEELQuL4fyU9VTkbnPDe4E29LLfa1VrLw/kayOoA5szbOPzNyPpZaPp08WOPuVNXHMMmsQSDcbwb+K6UwOuE9LBMM+UiY7xLRf1uucq6HYkcOF7juOYW6NU+I8rhzWE86nkfEf0322+jreCveqQzWpez/ANKWglibia11jYcYcUqABlKWyttx2xn63WXauNMJY2tpa4+zyEErzm3ojd8vQeG5e3Wbh4EkFQGi7muiLrZ5HaA9SsJXUFHUaeKkdNOq1tG9wVZ9MKHlqGdtgSG7YuL5sO19li+humexs01W7mbopXH3ehjj0dvBZjX4xTRtLZpomggggvaTYi24ZrHlVOmxLBoKcbIGPas6zap5Iv4clwOx4v8AUFZHimDQ1TWtqG7TWO2gLkZ2tw71rXRfSBlDPMSHPje0tGxbMh3NOfC11d6vWc8/kwNb0GRxcfIWVm7TWStcoL5Iq7YKGJGZUmB00P5UETe3YBPmc17JJGtF3ENA4uIA9Vqar02rpP8AG2B0RNDPXf6qzz1ckhvI97z0vc531Xq0E5czkePUxX5UbF02xeklpJIhNG6S7XMaw7XOB7Oy61dLSMf7zWnwsV90WhRT0Y7UytZPqPLRa5sEG+JxaRmAc8+9V4ppNiLubPUz7NrANeWtPD4bXVwVL4w4WcAQeBU/D7rJA4+zwYoTc3JJJ3k5qF78Rw0x85tyw+Y7F4VMuSs00+SFCqUWXoIsqSq7Kkhcs9Rk+rrDuWrqcWyEm2f0sz+y6DC1dqcwexmqXDJrREw9pzcfK3mtpL53Wz3W49jb00dsAiIqRZCIiAIiIAsc06wX8VRvDReSL2jOnIZjxCyNQQu4TcJKS8HMo7lhnN+Jsu1r+I5jvDcsm1Y6Ux0T6hk21sSta5oYL89tx9D6KrWDo6aWeQsHsZ+fH0A3uW+GfgVh1HLsSNcd17HuORX1OIamnHhmC3Km3Js3SrTCOsiETInizw8Pe5vC4tYdhWKWVVlC4rqjVHbEnlNzeWRZFKLs5KUU2RAQllKiyHpCKUXgIRSoTAKXsBBBzBFisZqoOTe5vQcu7gsoVkxxvPaelv0K7h3IrVxktqiyqUKQrlK+9FTl7wAL5gADiScgvls33LYmq3RflZvxEg9nAbi496XgPDeoL7FXByZPRW5ywbL0UwYUdJFD8QG1J+t2Z/bwV4UWUr5WTcnlm+lhYQREXh6EREAREQBQpRAWrSTAmVtO6F1g73o3dV43Hu4LQuM4U+nleyRpa5hs4dvT3Lo4rFdNtDxWs5SIAVDBl0Pb1T29BWnoNX0ZbZflf9FLV6fqLK7mqMLqttmyfebke0cCvarHPTvp5NxaWmxaciOkEK70tS2Rt27+I6CvoJR8oyoS8PufSyWVVlFlHglKUVSheYPSEUqLJgZIsllNkXh6RZFKIClWDF5dqUgbmjZ8eKu9fWCNvzHJo+6x055ldwj5ILZeCmyrhgc9wa0XJ/u6+lNSOkNmjvPAK90dCdpsFM0vlebEjfddSkoo4hByJwbAnTyspoBtPefaP4AcT2ALeeDYTHSQMgiHNYMzxLuLj3q2aHaKMoIs7OneByr+j5B2D1WRL5rV6nqywuyNzT09NZ8hERUiyEREAREQBERAEREAUKUQGK6X6EsrWmSKzKgDfwf2O7e1ahrsLmpJSC1zHtNi0jh9wuh1bMb0egrGbMzM/he3Jze4/Zaek18qfpnzH/CjqNIrOY8M0pSYk1+Tua7oP2K9ll7tJdXc9Pd8YMsfXjGYHzNWMsqZosjzmjgeH3W/CULVugzMlvreJou9ksvFFi8Z967e/ML1MqGO91zT4hHFnqmn2KkUovMHWSFFlD5mt95zR3kLyTYvG33buPZu802tnjkl5PZZeOsxJseQ5zugfdW6pxV78hzR0Df5qinw58mdrN6zsv8A2ulDHcjdueInmmlc9xc43J/uy9lJhLnc5/NZvz3n9l7aeljjPNBkk4cc+xZbgegFTVEPqbwQnOxFnkdjeHeVHbfCtZk8HVdMpsx7DcOkqHiCjYTfe4ZAfMTw71tjRPQ+KgZfJ87hz5Lbvlb0D6q54RgsNJHycDA0cTvc49JPFe5fPanWO3iPCNinTqHL7hSiKiWQiIgCIiAIiIAiIgCIiAIiIAiIgIVixjQykqrl0ew8/HFZp8RuKvyLuFkoPMXg5lFSWGjVmK6qJRcwPZKOh3Md+yxSv0OqYffhlb27JcPMLftkstKv1S2P5sMpT0Fcu3Bze6ikblc+ZC+Zp5ON/wCZdGzYfE/34o3fqYx31C8j9GqM76aD/jaFaXq68xK79OfiRz2KN3R6r6Mw55yHoCV0CzRujG6mg/42n6r1w0MTPcjjb+hjW/QJL1deInq9O92aNwnQ+rkN46d7r7nPZstHbmsuw/VfM+xq5gwdSPnnu6AtlWUqlZ6lbPtwWa9FXDvyWXB9EqWksYowX/xJOc7z4eCvIUos+U5TeZPJbjFRWEERFydBERAEREAREQBERAEREBClEQBERAQgUogChFKAhSiIAiIgCIiAIiIAoUogCIiAIiIAiIgCIiAIiIAoREBKIiAIiIAiIgCIiAhSiIAiIgChEQBERAFKIgCIiAIiIAiIgCIiAIiID//Z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2710" name="AutoShape 6" descr="data:image/jpeg;base64,/9j/4AAQSkZJRgABAQAAAQABAAD/2wCEAAkGBhAPDxAPDRAPEA8PEBAQDw8NDw4PEhQQFRAVFBUQFRQXHCYeFxojGRcUHy8gJCgpLCwtFh4xNTAqNSYrLCkBCQoKDgwOGg8PGiokHCUtLCssLCksLCwsKS0sLCkuKSwpLCksLCwpLCwsKSwsKSksKSwsKSwsLCksLCksLCwpKf/AABEIAOEA4QMBIgACEQEDEQH/xAAcAAEAAQUBAQAAAAAAAAAAAAAAAQIFBgcIBAP/xABDEAABAwICBQkGBAQFBAMAAAABAAIDBBEFIQYHEjFBEyJRUmFxgZGhIzJCYrHBFDNy0VOSovBDY4KDk6OywvEkNHP/xAAaAQEAAwEBAQAAAAAAAAAAAAAAAwQFAgEG/8QALBEAAgIBAwMDAgcBAQAAAAAAAAECAxEEEiETMUEFUWEiIxQyQoGRobHBM//aAAwDAQACEQMRAD8A3iiIgCIiAIiIAiIgCIiAIiIAiIgCIiAIiIAiIgCIiAIiIAiIgCIiAIiIAiIgCIiAIiIAiIgCKFjuO6eUNFcSSh8g/wAKHnu8eA8V6k32PG8GRotN43rsmNxSxsiHB0ntH+W5YTien1bPflKiZwPwh5Y3yap46abIndFHSU+IRR/mSxs/W9jfqV4n6U0QyNXTj/dZ+65fkxGR2/1JK+Zqn9I8lL+EfucfiEdSR6UUTt1VTn/dZ+690FbHJ+XJG/8AQ9rvoVyZ+Kf0jyX0ixORpuCR+kkLx6Vj8QjrZFzPhesavpyNipmsPhe7lG+TrrN8E14PybVwtkHF8J2HfynI+iilRJEqtizcKKxYFppRVv8A9eYbf8KTmP8AI7/C6vl1C1juSZJRFC8BKKFKAIihASihSgCIiAIiIAiIgCIiAK04/pNT0Me3UPAJHMjGb3HsH3Vm030/jw9pjjtJUkZN+Fg6z/2WisZx6aqkdJK9z3uObnfQdAVqnTuzl9iCy5QMs0s1qVNTtRxEwQnLYjPPcPmf9lgUtU928qnZUhq1IURiuDPna5Hz2FOwvpspZTbCPcfPZTZX0slk2nmT57Kp2V9bJZebT3cfEsVBjXo2VBauXA6UiIK18ZBBOWYINiO4rY2iGt+eDZjqyaiIWF3H2rR2O+LxWuC1fMttmFWsoUieFzR1dguPQVkQlppA9vEbnNPQ4bwVcFy1o7pTPRStkheWOG/quHVcOIW/tDNOIcSjsLR1DR7SIn+pvSPos22lwL0LFIydEUKEkJUKUQBERAEREAREQBERAQsQ0+03bQR8nEQamRvNG/Yb1z9grzpPpAyhpnzvsT7sbOs87h3cSudccxaSpmfJI4ue83cT9O5W9NR1Hl9ivfbsXyeWvr3zPc57i4uJLnOJJJ6SV5g1VBqqstyMEkZUpNsp2UsqrKbLrBxkpsosqrJZMDJTZLKpLJgZKLJZVWSyYPclFlFlXZRZc4PclBCpLV9bKkhctHWT4OYvdg+MS00rJInlj2G7XA7uzuXmLVQ5qhnWmuSWM8HSmg+mUeIwXNm1EYAlj/8ANvYfRZKuX9FtIpaKoZLE6zmHdwcziw9i6SwTGI6unjqITdrxu4tdxae0FY91XTfwaVdm9HvRFCgJSUREAREQBERAFBKlY1p9jn4Shkc02kl9lH03IzPgLrqMXJpI8k8LJq3WbpV+KqXMjPsYSY488ifif5/QLBgF9qiTacSqAF9JTUoRSRh22bpZKbKbKbJZT4IiLJZSlkwCLIpReYBTZLKpQgIsosqrIQvMHpTZRZVWV50Z0TnxF72wGNvJgF7pCQACbCwAN9y5k1FZfY6inJ4RZLKLLM9JtW8tDTfiOVEuy4CRrGEBrTkHXO8Xy8Vh1lxCcZrMTqUXB4kUBhJsASTuAFyrjS6LVk35dNKR0uaWDzcrnq+g2sSp+wvd5RuW6JIlU1F7re1Is0Uqay2c511E+CV0Ug2ZI3WcAQbG17XC2Pqi0s5Gb8LIfZVBs25ybNw893ksF0il26yqf1qiYju5Qgell5aCcxvBabG4II4EG4K9tr3w5Fc9suDrBQVZ9E8bFbRwz/EW7Mn/AOjcnfv4q8BYjWHg008koiLw9CIiAIiIAtO64cY26hsAPNgZmPnfmfSy3CSub9La8z1U0nXle4fpvYeiv6CG6zPsVNXPbDBYwFKqsi38GNkiyWUr2YXg09W/k6WJ0rwNotbbIXtc33DMI2kss9XPCPCllltXqyr4aaWpnEUbImF7mGTaeQOgNBHmQrjq80DpsRiklnklBjk2DHGWtFtkEG5F+J8lBLUVqLlnhexLGmbe3HJgNl9aekkkOzEx8juAjY558gt/UGrvDYLbNKx5HxTF0p8nZeiv0NKyMbMbGsb0MaGj0VKXqMf0otR0T/UzQVBq5xKa1qZ0YPxTlsfoc/RUaUaET4dHE+d0buVc5toi47JABzJH92W867H6SD8+ohj7HSNv5b1rfWXphQ1lM2GmkdJKyVr2uEbgy1iDzjbgUq1Ntk1xwLKK4RfPJ7tFNXOG1FNDUkzTco0Eh8gaA7c5hDANxurXrP0LipooqmjiEcbTyczWXtnmyQ+Nx5KdUGkWxI+hkPNlvJDfhIBzm+IF/wDStn4rhjKmCWCQcyVhYey+5w7jmorLJ03fU+P+EsIQsq4XJzPZbT1MU/s6uTpfEzya4/da3xPD3000sEos+J7mO8DvHYRY+K23qep7Ye9/XqX+TWMH3Kt6uS6WV5K2mX3cGX1lGyWN8Ug2mSNLXA8QRYrnrSHBX0VTLTv+B3Md1ozm13iPW66PLVgetTRj8RTiqiF5aYc6290JOf8AKc/NUdJbsnh9mW9TXujld0YTqsi2sRaerDK70A+63DLkCegE+QutVaoYr1sp6tO71e0LaeMO2Ked3VhkP9BXur/9cHmm4ryc41Ltp73dZzj5klfAr7EKhwWm48FBPk27qVxm5mpXHJzRMwdo5rh5W8ltYLnfVriPI19Ob5GTkz+l42fuuiAsPVQ2zNaiW6BKIiqk4REQBERAeHGqjk6ad/VhkI79k2XNtc03BPEH0K6G0yfbD6o/5Th55LQGJN5kR/X9Qtn01cNmbrX2Mk0K1cHEoTOagRsa9zC1rC59wAeJtxX1051auoI2z0znzQAASlwG0x3WNvhPosg1JVns6uHodHIB3gtP0C2ZJEHgteA5rgQ5rhcEEZghR36q2q9rPC8HtWnhZUn5OWrLLtVVbyWKRNO6ZkkXjs7Y9Wr0awtAnUDzPTgupHnvMTj8B+XoPgsZwCt5Crppv4c8bj3B4v6XWm5Rvpbj5RRUXVYt3g6OxOjE0EsJ3Sxvj/maRf1WrdSlWWz1dO7ImNklj1mOLXf9wW2wb5jdwWnMC/8AhaSvj3Nkmmj8JRtt9bLF0/1V2Q+M/wAGpd9M4S+cGzdKZpo6KpkpnbM0cT3sdstdYt5xyOW4EeK0DX6UVtR+fVTvB+EyOa3+UWC6RqIQ9jmHc9rmnuIstM0mpqte48o+CJgJtdznu2b5GzR0dql0NlUE+pgj1ULJNbTAD0lQtx0GpSmbY1FRNKeiNrYW/c+qt+sfQSko6BstJFsOjlYJHFznuLHAtzuemyvx1tUpKEfJTelsUXJmsqSqfDIyWMlr43B7HDg4G4XRmj2MMraWKojtaRvOb1XjJzfA3XN1lsPVDpLyM7qKU+zqOdFfhMBu/wBQ9QFzrqd8Ny7o60lm2W19mevXFo3Yx18YydaKe3T8Dz9PJZNqug2cKg+d0z/OVwHoAslxjCmVVPLTyjmSsLT2dDh2g2PgvHonhTqWhp6eS23EzZdbrbRJKzHfupUH3TL6q227l5RjumelZoK+hufYvZKJ2/I5zAH97SCfNZgQ17eDmvb3gtI9RZag1yTXr429Snb/AFPcVkuqfSjl4DRyn2tOLx3Oboej/Tu7rKWdH2Y2L9yOF33ZQf7E6I6LGhxSsaAeRfC18B4bDpPc72kEeSv+mD9jD6t3+RIPMW+6vxYsa1jP2cLqu1gb5vaFCpuyxN/BM4qEGl8mgCFQQvoQqSFvtGMmerBpiyVrhva5rh4G66igk2mtd1mg+YuuWKL3/BdPYI+9LTnpghPnG1Y2vjhpmppHwz2oiLNLpClEQBERAWXTFl8Pqh/lE+Wa0LiLfZRnoc4LobGoOUpp2daKQDv2Sufqtl4D8jwf781temPhr5M3WoyHVBW8niJjO6aF7fFtnj0BW6Z52xtc952WsBc5x3BozJK510SruQr6SUmwbMwO/S47DvRxXRU8IexzHC7Xtc1w6QRYhQepQxan7o70Ms1texRPBHNGWPDZI5G2cDZzXNI+i0dp7oI/D5OViBfSPPMdvLHfw3fY8VftA9OXUcpw6vd7Jj3RRSu/w3NcW7Dj1DbI8O7dtKspI543RStD45G7LmuzBaVxGU9HZzzF/wBnUlDUwyu6PHoxX/iKKmmvfbhYT+oNsfUFax1nxmlxanq25bTYpL9sb7O9LLZ2jmCfgoPw7XF0bHvMRd7wjc7aDT0kEkX6LLDNdWH7VNTzgflSujd+mRt/q0LnSyitRx2eV/J1fF9HnusGxY3hzQ4bnAEdxF1Ycf05oqF/J1ErhLsh3Jsje91juOQtwPFV6DYh+Iw6kkJueSaxx+aPmE/038VgeufCXGemnY0u243RO2QTm120PRxXFFMZXdOfydW2SjVvieyv12RDKmpZH9DpntYPJt/qsS0i1l1ddE+B7YY4ZLbTWMJOTg4c4nLMBY2MOl6jvJeul0VrZfyqWd/a1ht57ltR01FXP+mZK66fBalXBM5jmvYS1zHBzXDeHA3BV6xjQuto4WzVUQYxz9gDba9wNicw29tysSsxlGa4eUQOLi+eDo7RHSBtfRxVAsHkbMrR8MrcnD79xV4stIaq9J/wtX+HkdaCqIbmcmy/A7x93xC3gvm9VT0bGvHg2qLOpDJoXWrNtYrMOoyJnkwH7rHsFxWSkqIqiL343Xtwc34mHsIuFc9P5tvFKw9Euz/K0BY/Zb9MF0lF+xkWS+42vc6XwnE46qCOohN2StDh0g8WntByWN61X7OFzfM+Ef8AUB+y1poprAqMNikijYyVj3bTRIXAMduJFt98suxfDSHTytr2GKd0YiLg7k4ow0XG7M3d6rNhopxtyuyZelqoyrx5MbUEKtUlazRnIrohz/BdO4KzZpacdEEQ8owuasHgL5WtHxOa0eLrLp6CPZa1vVaB5CyxvUHykauj7MrRSiyy8EREAREQEELQuL4fyU9VTkbnPDe4E29LLfa1VrLw/kayOoA5szbOPzNyPpZaPp08WOPuVNXHMMmsQSDcbwb+K6UwOuE9LBMM+UiY7xLRf1uucq6HYkcOF7juOYW6NU+I8rhzWE86nkfEf0322+jreCveqQzWpez/ANKWglibia11jYcYcUqABlKWyttx2xn63WXauNMJY2tpa4+zyEErzm3ojd8vQeG5e3Wbh4EkFQGi7muiLrZ5HaA9SsJXUFHUaeKkdNOq1tG9wVZ9MKHlqGdtgSG7YuL5sO19li+humexs01W7mbopXH3ehjj0dvBZjX4xTRtLZpomggggvaTYi24ZrHlVOmxLBoKcbIGPas6zap5Iv4clwOx4v8AUFZHimDQ1TWtqG7TWO2gLkZ2tw71rXRfSBlDPMSHPje0tGxbMh3NOfC11d6vWc8/kwNb0GRxcfIWVm7TWStcoL5Iq7YKGJGZUmB00P5UETe3YBPmc17JJGtF3ENA4uIA9Vqar02rpP8AG2B0RNDPXf6qzz1ckhvI97z0vc531Xq0E5czkePUxX5UbF02xeklpJIhNG6S7XMaw7XOB7Oy61dLSMf7zWnwsV90WhRT0Y7UytZPqPLRa5sEG+JxaRmAc8+9V4ppNiLubPUz7NrANeWtPD4bXVwVL4w4WcAQeBU/D7rJA4+zwYoTc3JJJ3k5qF78Rw0x85tyw+Y7F4VMuSs00+SFCqUWXoIsqSq7Kkhcs9Rk+rrDuWrqcWyEm2f0sz+y6DC1dqcwexmqXDJrREw9pzcfK3mtpL53Wz3W49jb00dsAiIqRZCIiAIiIAsc06wX8VRvDReSL2jOnIZjxCyNQQu4TcJKS8HMo7lhnN+Jsu1r+I5jvDcsm1Y6Ux0T6hk21sSta5oYL89tx9D6KrWDo6aWeQsHsZ+fH0A3uW+GfgVh1HLsSNcd17HuORX1OIamnHhmC3Km3Js3SrTCOsiETInizw8Pe5vC4tYdhWKWVVlC4rqjVHbEnlNzeWRZFKLs5KUU2RAQllKiyHpCKUXgIRSoTAKXsBBBzBFisZqoOTe5vQcu7gsoVkxxvPaelv0K7h3IrVxktqiyqUKQrlK+9FTl7wAL5gADiScgvls33LYmq3RflZvxEg9nAbi496XgPDeoL7FXByZPRW5ywbL0UwYUdJFD8QG1J+t2Z/bwV4UWUr5WTcnlm+lhYQREXh6EREAREQBQpRAWrSTAmVtO6F1g73o3dV43Hu4LQuM4U+nleyRpa5hs4dvT3Lo4rFdNtDxWs5SIAVDBl0Pb1T29BWnoNX0ZbZflf9FLV6fqLK7mqMLqttmyfebke0cCvarHPTvp5NxaWmxaciOkEK70tS2Rt27+I6CvoJR8oyoS8PufSyWVVlFlHglKUVSheYPSEUqLJgZIsllNkXh6RZFKIClWDF5dqUgbmjZ8eKu9fWCNvzHJo+6x055ldwj5ILZeCmyrhgc9wa0XJ/u6+lNSOkNmjvPAK90dCdpsFM0vlebEjfddSkoo4hByJwbAnTyspoBtPefaP4AcT2ALeeDYTHSQMgiHNYMzxLuLj3q2aHaKMoIs7OneByr+j5B2D1WRL5rV6nqywuyNzT09NZ8hERUiyEREAREQBERAEREAUKUQGK6X6EsrWmSKzKgDfwf2O7e1ahrsLmpJSC1zHtNi0jh9wuh1bMb0egrGbMzM/he3Jze4/Zaek18qfpnzH/CjqNIrOY8M0pSYk1+Tua7oP2K9ll7tJdXc9Pd8YMsfXjGYHzNWMsqZosjzmjgeH3W/CULVugzMlvreJou9ksvFFi8Z967e/ML1MqGO91zT4hHFnqmn2KkUovMHWSFFlD5mt95zR3kLyTYvG33buPZu802tnjkl5PZZeOsxJseQ5zugfdW6pxV78hzR0Df5qinw58mdrN6zsv8A2ulDHcjdueInmmlc9xc43J/uy9lJhLnc5/NZvz3n9l7aeljjPNBkk4cc+xZbgegFTVEPqbwQnOxFnkdjeHeVHbfCtZk8HVdMpsx7DcOkqHiCjYTfe4ZAfMTw71tjRPQ+KgZfJ87hz5Lbvlb0D6q54RgsNJHycDA0cTvc49JPFe5fPanWO3iPCNinTqHL7hSiKiWQiIgCIiAIiIAiIgCIiAIiIAiIgIVixjQykqrl0ew8/HFZp8RuKvyLuFkoPMXg5lFSWGjVmK6qJRcwPZKOh3Md+yxSv0OqYffhlb27JcPMLftkstKv1S2P5sMpT0Fcu3Bze6ikblc+ZC+Zp5ON/wCZdGzYfE/34o3fqYx31C8j9GqM76aD/jaFaXq68xK79OfiRz2KN3R6r6Mw55yHoCV0CzRujG6mg/42n6r1w0MTPcjjb+hjW/QJL1deInq9O92aNwnQ+rkN46d7r7nPZstHbmsuw/VfM+xq5gwdSPnnu6AtlWUqlZ6lbPtwWa9FXDvyWXB9EqWksYowX/xJOc7z4eCvIUos+U5TeZPJbjFRWEERFydBERAEREAREQBERAEREBClEQBERAQgUogChFKAhSiIAiIgCIiAIiIAoUogCIiAIiIAiIgCIiAIiIAoREBKIiAIiIAiIgCIiAhSiIAiIgChEQBERAFKIgCIiAIiIAiIgCIiAIiID//Z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7828" name="AutoShape 4" descr="data:image/jpeg;base64,/9j/4AAQSkZJRgABAQAAAQABAAD/2wCEAAkGBg8PDxUPDxANDQ8PDxQPEA8OEA8NDxAPFBQVFBQQFBQXHSYeFxkjGRQUHy8gJCcpLSwsFR8yNjAqNSYrLCkBCQoKDgwOGA8PGikkHiQ1LzUpKjY0KTAwKSwvLCw1NSosLCwsKSkyKTI1LikyNCwsLSkpLC8pNSksLDUqNS4sLP/AABEIAL0BCgMBIgACEQEDEQH/xAAcAAAABwEBAAAAAAAAAAAAAAAAAgMEBQYHAQj/xABMEAACAQMCAwQGBAkICQUBAAABAgMABBEFEgYTIQcxQVEUImFxgZEyUpKhCCMzQoKiscHCFUNTYmNyc7IkNGSDk7PD0fBEVJSj4Rb/xAAbAQEAAgMBAQAAAAAAAAAAAAAAAwQBAgUGB//EACwRAQACAgECBQIFBQAAAAAAAAABAgMEMQUREhMhMkFR0RSBobHwBmFxweH/2gAMAwEAAhEDEQA/AMuUUqi0VFpdRVKZWoh1VpVVrirSyrWkykiAVaWVa4q0qq1HMt4BVpRVoKtHArSZbdgAowWuhaOBWrZwLRgKAFGxWGXAK7ijUMVgcxXcVIaVoN1d/wCrwySr3czASIe+RsL8Ac+yrnpPZSejXc/+6tv2GVx+xR76lphvfiEdsta8yzzHUDxJwB3knyA8TVi0rgG+uMEx+jIfz7nMZx7Ix6/zC++tU0rh21tP9XhjiOMF8FpW98jZY/OpDbVumrEe5XtsTPtU3SuzK0iwZy92/k/4qH/hqcn9JjVqgtUjUJGiRovQIiqigewDoKc7a5tqzWsV4hXm025JFaKUpfbRStbNURrmuWtjFz7uZLeLcEDPuOXOcKqqCScAnoPA06hkWRFkRldHUOjKcqyMMqwPkQQahO0LhvT7y2U6lK1tBbyiUSiVYRkjbtJYEEN3YAz5VL6PLbvaxPalTa8lRCRlV5Kjav0uoAA8fKgOyUm8R8j8qya/4n1TiC8ktNIkNnYwHEl1loi65IDs6+sA2DtRe8DJ8cT/AAT2XT6ZeG5e99LV4XjdGjdDlipDAl2z1XxxQSHHPGUGlQh5BzZpMiGAHaXI72J/NUZGT7QB7M/vr/iuWI3Yj9GiVeYIUS3V9gGc8t8yHp4Hr7Kb8X63jijfLBNerZ7EhtoRud3WLeuB1/nXLHoe6rW13xLf/koLbRoT+fcHm3GP7pBIP6C++gP2e8XnU7ZjKFW4gYLLsGFcMCUkA8M4YEea+3FWKWKoTgjs/j0pn/0lriaeMbl2rEoVW+kq5J6E4znHWrLLHQRMsVMZoqmZY6ZTR0ELNFTXlVKzR015dBliLSyiioKWQVQmV2BlWlkWiqKVUVHMt4gZRSiiuKKVUVHMt4ACjgUAKOBWrYAKMBQ7up6e/pU3pPB97dYMcLIh/nZ8wx48xkbm/RBpWs24hibRXlDUpb27yOEjR5XPckatI5/RXrWk6T2WwJhrqV7hvqR5gi9xIO9vmvuq42Gmw267IIo4U+rGoTPtOO8+01ZpqzPulBbYiPazDSezO8mwZilonk/42XH9xTgfFgfZV00ns+sbfBMZuXH59ziQZ8xHgIPkT7asoFGAq3TDSnEK1strcyKFx08AMAeQ8hRsV3FdxUqMXFdxRLq6jhjaWV0ijjUu8jkKiqO9iT3CqEvbropnEPMn2ltvpBhIg95JO8D27aDQMUz1DWLa2Ki4uLe3MhwgnmjhLn+ruIz8KpXbTxBeWWnR3FjOYd9ysbvGEYtG8bspViDgZUdR51Dp2YJr6nVb64uoZLwb7WKLllLe0/mUYMDuJXDHBHVz45NBbdW7SbG11GLTZhOks+zExQLbgSD8Wd5PrAt6uQMA5yeho3adrj2Ok3E8bGOXYsUTKdrLJI4Tcp8CAWP6NRPav2dpf6evo0YFzYR/6Mqjq8KgBrcfBQV9q4/ONZZrvHsmsaZZaYxLXvpixSk5/GhVEcEhPiW5pz7YyfEUFzu9Jlbg12maSWeWJb95JGaR2LTo6ks2SfxQWnfCl+54Pd0J3xWN5Hkd42mbr8FIq88SaSp0q4tYx6osJYIx7FhKp+wVRuwNln0ea3kAdBdSxsh7jFLFHlT78vQd/B/WP+SpNuOZ6bJzfP8AJx7M+zGcfGtGuJkjG52VAWVAXYKC7kKqjPiSQAPHNYq3ZlxBpFy7aNLzYJTgESQIxQHKrNFN6pYZPrDPj3ZxU1o/Zpq95cxXet3zH0eRZo7eJlkIdCGH0QI4+oGSoJPsoITtX0K80/U01uzVmQ7GkZVLiKZFEZEgH5joAM+1h06Z4nbfe3QENnpoe5YYG15bkZ8xGqg/Nq3BlpAQKvRVVQe8KAoPyoM74C4Vv4pZdQ1OYvdXMYi5OVYRRhgwBI9UHI6KvQAnxPS3yR1IOlN5EoIyWOmU0dSsqUzmjoIiaOmnLqUmjpqY6DH1FLIKTQUugrnSvQOgpVRRVFKxqSQACSegAGST5AeNRy3GUUoBU/pXA15PgsotkP502Q2PZGPW+e2rlpPZ5aRYMu66b+09WP8A4a9/6Rat64L2/s0nNWrOtP02a4bbBFJMw79i5C/3m7l+JFXDSezCZ8NcyrCP6OLEsnuLH1V+G6tBt4FRQqKqKvcqAKo9wHQU5Vas11qxz6oLZ7Tx6InSOErO1w0UKmQfzsv42X3hm+j+jipwCuKKOBViIiOEMzM8ugUYCiTTKil3ZURFLO7kKqqBksSegAA76qml9rWj3NyLSK5zI7bI2eOSOKRz0Cq7DvJ7s4z4d4rLC4AV3FZtxtxtqFvqg0u3EQ9Ns1Wzk2nelzLJy+a7EkbUCyNgDy76mez/AIHutMac3GoTagswjKCTmjY43mRtrOwycr1znp1oLRqd+ltBJcSZ5cETzPjqdiKWbA88Csp0ziTirVU9PsUsbazLtyoJOWXlRGKkbnBJOQVz6gyDgVrN7ZJPE8Mo3xzRtFIvduR1KsPkTWP3XZ9rehrJPpGoc60iDTNaz4B2D1m9RgY2OB1YbScUEh296ntisrSR2gtru73XTrklYYjHnIGc45m7HXqgqN1nULTU7FtO0XRLi5ixtiu+SlnBC4+jKsr9Wbp13FS2TnvpzxBBPxNoEF9DEEvrWVnEUeSHKEpIsefMBHAOeq7evfTey7cr94xappEsuoquwgczZvAxuMITcoz+bkY86CR4l4du4uEDbXgRrm0jR/UbmARxzgqM+YiO3p5Vb+y++5+i2b/Vtli+MJMX8FM+GuGtQm0u5g1WYNc6jzmYDDi2WWJY1jABx6u3OF6Duz41McE8KjS7JLJZXuBGztvdQnV2LEBQTgZJ8T30E5issn7JjHxHDqECL6EzPdTKCo5N0qkgBe8hnKsMd3rdwArVKFAR4wQQeoIII9h6VE8O8KWemxmKzhECMQz+s7s7AYBZmJJqYxQoCEUQilCK4RQIkUmy0uRSbCgbOtNJpFHeRTLiDXhANq+s57h4AeZql3OozSHLO3uBKj5CuZtdSxYLeDmXH3Or4da3g5t+y8MwPdTaVKjuHHkZPWJPkT34qXlSr2LJ5lIv25dLBl83HF+3bui5kprsqRmSmuypUzFUFSem6LcXH5KJmH1z6kf2j0PwzVv0vhi2iwdnNYfnS4fr7F+iPlVjQhRliFUDqWIVQPaT3VWjB9Vic30VvS+z0dDcSk/2cPQe4uwyfgB76uOlaPBbjEMSR+bAZc+9z6x+JrllPHIMxvHIB0zG6uPdkGpGJamrSteIQ2tNuS0a05QU1kuo4gDLJHECcAyOsYJ8gWIyaq3FHaUthfpZrbzXjPbGTlWwDymdmHKT2DYshOAT6y9K3ar2gpVRVA4s1++max0+yLafdalGZppJBmW0hRAzrjH087xnofU6YzkMM6lw/dW73F/Nqmm3c620rXIPNtpn+hICWY46E9+CFIxnBoJvW+1uxgVTarNqrEO7LZgsIoozteVyR0Gc46YOO8DBMPd8U6zq6Pc6C0dtZ2yjrcInPu7jYHkhUMrKAuQveAT+cc9HnZraJZ6pq1iEVXFzHdIcYZreUMyp7VXev2jSnZWvol3qel4CrbX3pEK+UE4yoHsCrH9qggeNOMn1HhVLoDlNNcRW92secKUZt+PIEohx5MBXNZ0uXV7NLLTNDaygjKGC/vTHYvHtI9dEALvuGcnJznPfg064U4dinOtcPzHZH6V6RDjqUSb1o3UeO3ZAceOfbRbKz4xgiGnRrZGKMcqPUWeMssQ6KQS27oMDrGW6UC/aRHLaT6LqE7RtLb3KW13ImdjMwQuRkA49Wc9R41rGKpydmsEulRaZezT3Iik57zBtkjzF3kYgkE4JkcdeuD35q4quBjr0GOvU/Gg7WX6r2UalcSSxnW7lLCeV29GxK5WJ2Lcjq+CoBx5dO7wrUK7QR3D2gQWFrHaW4KxQrtXcdzMSSzOx8WLEk+/wqRoUKAUKFCgFChQoBXCK7QoCmuEUauEUCZFReuamsEZY9/cB5nwFSczhRk1nPEOqGeU4PqJ0X2nxaufv7ca2LvHM8OX1PejUw94908ff8kZcztIxdjlmOT/2pTTtOMz4x0HfUfqWoxW0Rmmbai4yQMkknAAHia0Dh7T1WJXHUOocHxIYZB++uB03VnYyeZfiP1l5jpOlO1lnLk9ax+slrSxEagAUJVp8601lWvXRHZ7qI7eiOmWm22n0y0221llCQLVWuNJOr6jNDO8gsdP2JyY22c2dxklj7MEe4DGMmrbAKg9IlFrrFxBJ6q6gkdzbk9A0iKUkjB+t3nHkPbQT3DvCVrYFzaI8fNChkMjurMudp9bJB9Yj40zueJbi50WW+tAbW5jV2MZCzGMwyfjYzkYJ2KT3eIqwz3kcETTSsI44lLu7dyqPH/8APGqhZa7aaZdXkF4/Ks73GoWzFXdJVmTE8a4B65xgf96CP4wWCW6t9TvrS4v9Kn09AvIZyLWVzvLOqkdMHxI7/EripPiW9sxa2GsWDJJFYXkSSyKDzDbMqwSJKT6xYKsa+t1w3tocFXeqx6QkdrbK1xaXLwmC+3Q8y1ILqVfKjcC4Hfj1TU1wdwTILW7j1KO3B1O4aaW1tziGFWHRVI7mz1yD02r1zQE7QVkgurTVbZfSn04Mbm3iIaVrCcFDMq9+Bh+vd1z3KahOJuL4eIfR9M0xJ5d9zFPczvEY0toUzknPj193TAyTV24O7P7PSi7W3PeSUBWlnk5j8tfoxjAAAHuz076s0USr9EKuTk7QBk+Zx40Fbk4XmGurqcTRLC9i1rcoxbmOwctGygDB7k7yPo1J2/CsCahJqSmUXE9utu67hyiilSG24zu9VRnPcKlhRhQJx2kau0ipGskmN7qqh3wMDcw6nAAHXypahXRQChQrtAKFChQChQoUAoUKFAKFCsn7Ru0jVbTUl0ywgtmeaONoXdWeV2fIwMsEHrKw6g91BrFMNT1+0tRm5uba2H9tLHET7gxyayD/APieLtQ63moCzQ/SjE/L6eWy2G0/E0+0z8HK1B3Xl7c3DHqeSqW4J9pbeT91BPat26aLBkJLNdsPC2hYj7Um1fkTVTuvwgbq4Yx6bpjSP+aZDJcMf91EB/mq/wCldkui23VLGGVh+dclrkk+eJCV+QqyrFHBHtjRIkUdFjVY1HwHSgxW21viS5mVtQMlha4LclY47YyEYwmPymOvXJ7hjxqUNP8AWL/nzM/5udq/3R/5mm1tbmRwg8T91eJ3c9tvY7V44j7vnfUdm29teGnHFfv+f7KL2rWzi2t3yQjTSKV8CQq7T/m+dbfwnNzNOtH+tZW7fEwpms87ctMEekQMB9C9QH3NFL+9RV17Np9+jWTf7KqfYLJ/DXrtbDGHFWkfD3Wnrxr4a44+E64ptIKeOKbSCrC0Yyimu2nkopvighIBSWt8NwX8Qjm3KUbfFLGdssT/AFkPy6eOPYCFoKkIaCoR9mMk7KL/AFO9vrdCCtu26NWx3b23nPvAz7RV+XTYGVEaGFlhxylaNGEe0ALsBHq4AA6eVcip3HQOEpwgpBKcJQKLSgoi0oKAwowrgowoBXa5XaDtChQoBQoUBQDFCu1EcT8TwadAJ7g4V5o4EUY3M8jAdM+Q3MfYpoJahQoUArFe2Yeja3pd93AMik+yG4Vz90tbVWQ/hH2WbK2n8Yrpo8+QljLftiFBr1CquON4uTE65kaWGOUhcYG9FbqfjSum8XJK21gUJ7s46/Gqv4zB5nl+KO6l+P1vM8rxx4vosdVzjDUuXFy1PrSer8PE/wDnnU+0w27vDFZtruoc+dmzlV9VfcPH51V6ps+TgmI5t6QpdZ3Pw+vMR7rekf7lHVZeE9N3HmEe73VAWluZHCDxP3Vo+l2YijAx4VyOja3itOaeI4cP+n9Px3nPbiPSP8qR26227RJD/RTwP+ts/jpXsZm3aHbf1DMnynkI+5hTztet+Zod2PKNH+xNG37jUH2CXG7R9v8AR3ky/NYn/ir1b2zQXptIKdPTaSgZyim+Kcy03oIOCpCGo+CpCGgexU8jpnFTyOgcpS6UhHXbq9jgjaaZ1iijXc7ucKqjxNA7WlBWeal246NBkJLPdsPC3hYDP96TYPlmr7Y3iTRJMhyk0aSofNXUMv3EUDkUYUXP393tqva/2h6Xp8nJu7uOKXAJjCyTOoPUFhGrbcjr1xQWSovibWjY2c13ymn9HjMhjVghZQRu6kHGBk/CoXjDtFg0+KAxRvfz35UWcEJ2mYNtw+4g4B3qB0JJbu78MNM429Pll0fUrOXS7u4t3CRSSLNHPE6MGKOAMnG446/RbrkYoIziDtSujoMerWMUMTvcGGaOXNxyV3SJkEbcnKx94x6/dV+4b1b0uyguun4+3jlbHQBmQFh8DkfCsQ4Bt2uNB1fSnB5tsTcKvjzFG7aP07Yfao1rxDKeC3SIsDBc+hysCQwgeQSYz5ESqnuJFBsNvx7pUk/o6X9m8xO0IJVO5u7arfRJz4A1Gccdp9to80MNxDcPzwG5iBOWib9rk9dxIHXAHiOtZTpvC0+p6RDBZ6HaxAqp/lWW5hWV5VbEjgABypIZdpyAPaBTzte0e4GjWEl3LDcXVlM9lPJC5lBLLldzEA7gsKZz4k+dBLan23albSRTz6XydNuTuhMhcXEkXT1w2dobBDbSvj3461F/hApdTC1vBJG2nMoW2VC+8ySJzDK4IAGVAA6novhk1Ye1lRfcMw3gA9QWt308BIvLYfOX7qbtosut8I2yQAPcW6oY0yBua2Z4SmT3Ex5x7cUE52YcBLb8rVWvby8murNSecQU2TBJCDnLEggePhWi1jHZ9rnEiJa6d/JjRQW8qJNc3MUkLeiCQFlBchSwXIBAPTHTPWtnoBVG7ZrKOXSHaUExwz28z46nliZUcj9B2q81Bcd2PP0q8ixktZzbR/XVCy/rAViY7x2YmO8dmcWFzFLEskJVoWX8WVGF2qSuAPDBBHwpyrEHI6EVHdltv6ToeVHr2t1NH7SpCS4/+w/KpCvC72pOrl7d/T4n+fL5r1LRtpZvDEzMT6xP8+Vgl4kJtuWPpkbfcPE1Xq7TzSdPM0gGOgPX/tWL5cu9krWeeP8ApfNn6jlpSeePvKd4S0r+cYd/d7qt+KRs7YRoFHlSxr2uvhrhxxSvw+hauvXXxVx1+Ff4+g36Ter35sZyPesbMP2VQPweJ82Fyn1bwN9uJR/BWo61b8y2mj/pLeVPtRsv76x38HKf1b2P227j5TA/uqdZbG9NpKcPTeSgaS03pxLTY0EFAakITUbAakIDQSERp5GaZQmnkRoHUdcv7BLiGS3k+hPE8Lf3XUqT8jQjNOEoPPnAPFi6WJrM6T/KN/HcuA8caGVAMIyFhGz4DKSMfWNaZqB1rUNOivLQz6VfRMzNp8gCxzqrnap5ihsldvf6pyQcd9VjWLXU9L4guLvTbGW+S9gDFVSUwh5Npcsy9ARJGxxkdH9tWfR7viW6huku7Wzs2ktWS0KyKmydjt3PhnborFveg86CudlOr/ytrdzqNyY45ordEhtd+7ZlRHJJGD1wAhz/AI1N+zqzszrupRaokEl4Z3MHpaoykc2QyFA/QsVMRHjtzjpmpzTexFIrW1KXJs9TtXZ3vbVS4fczHZtbbkBSFBPtBBBxVn4h7MdP1LZJexmS5VFR7mEm2eTaMZZRkH45x3A4oKF2y2Ib0XUdPcNBpshtZzYMubQqUdNuzomA2PJSV86JpWocPi4t7i3n1fXNTMsYhSeW5aaMlhuZztVQqgsSMsD7smtY4b4Us9NgNvaRCKNmLuCzSM7kAFmLE56ADyp9Z6ZBCSYYYYS30jFGkZb37QM0GZcM8O3VnxReMLac2F4khM+w8jdIEn+l3H1t6Y/rUp2bdm1xaR39lqEUb2N2wWJeYrMyqXXfhfokqYyD3gqPGtToUGWWHYzd2m6Ky1y+tbR2LclY/XGe/DhwA2MesFFWq27NtPXT/wCTXSWe3MvPkMsr82WfOTIzqQQTjwxVpoUDC00K2itls0hT0ZFCLC45qbQcgHfnPXr1p5FCqKFRVRR3KoCqPcBR6FAK7XKFAKLLGGUqRkMCpHsPQ0ahQYz+D6So1CyfvhnjOPb+Mjb/AJa1O6/pphmOB6jdQfD2iqVpHFVvoXEWpm65ohmaQqIk3tveVJkGMjptdqnNR7f9Pk6Q2N7cN4B+TFn7Jc/dVHd042qeGZ7THEub1HQru4/BM9pjiT21snlbCgnPj4Cr7oWjiBB06+NZbF2o6vL/AKjw/KM9zSJdTr81RB99LNq3G1z9C1trMHx22yY+EzsfuqPS6dTV9eZ+qLp3Ssel3nv3tPy2EmuN06nu8/Csdbgji65/L6tHbg94jnkjb5QxgffRT2B3E5zeaxPN5jlyS/rSSfurpOu06/4msIek95ZQ+BElxCh+RbNYx+D7KFvryIEEG3DAg5BCShQR8Hq0Wv4Pelp1kmvpj5b4Yl+QTP31aeHOz7TtMkMtnC0crpy2dpZZCUJDEYY7e9Qeg8KCdc03kNLuabSGgbSmm2aWlNN80EBA1SEJqLgapCBqCThNPIjUfC1PYmoHsZpwhppGacoaBwtKrSCmlVNAqKMKIDRhQGrtcBrtB2hQoUAoUKFAKFChQChQoUAoUKFBE3PCWnyzNcS2dnLO+N0ssEUsh2gKOrA9wAHwqQt7SOIYjjjiHlGqoPkKWrlAK5QNcJoOGik10miMaArGknNHY0i5oEpDTaQ0tI1NZWoG8xpsWpWZqbbqCvwNUhA1RED1IwPQSsLU+iaouF6fRNQSMbU5Q0xianUbUDtDSqmmyNSymgXBo4pJTRwaBQV0UUGuigNXaLmu5oO0KFCgFChQoBQoUKAUK5mhQNr/AFKC3TmXE0NvHkLvmkSJMnuG5iBnoagbntN0aP6Wo2Z/w5Od/kzUb21WXN0O46ZMRimH6MqBj9lmqD7OOznRrvS7a6kso5ZZIvxjvJO26RGZGO3fgdVPQCgmrjts0JO67aT/AA7e5P3lAKirn8IPSF+il/L/AHYY1H60gq2wdn+kR/R07T+ni1vFIfmwNSNvolpF+TtrWP8Aw4Ik/YKDMpPwhbdulvp17MfDLxp/lDUme2PVJfyGg3TeRPpMo/ViH7a1vOO7oPZ0ojtQZIeOOK5fyejRwj+0inU/ryKKr3FHaDxNYmP0xYLQTbigSK2kLBNu7xfH0h3+dbqxrH/whYMwWkn1Zpk+0iH+Cg1V3z1Hceo91NZWpHTLnmW0L/Xt4n+1Gp/fQlegQmamu6lJnpqXoK7A9SMD1DQSVIQSUExC9P4XqIhkp/DJQSkT06jeo6J6dxvQP0al1amUb04RqB0ppQGm6tSitQLg0YGkgaMDQKA1j/aFxrrVvrKabZz28CXQh9GMkMZwZPUwzMG/nFbw8RWvA1jH4RWnsnod/GSjxu8BkUlWVuksRBHUEFZDQLWXaBrWlapDY601vdRXWzbLCsalBI5jDqUVcgMDlWXOO7wzpOt8cabYuI7u7t4JDg8tm3SAHuJVQSAfM1ROG+x2OSeDUrzUbrVMLFPEJVI3DAkjDOzuSoyDjpUNwLbwx8Sahb6mkT3EzSNA1yqOHDSb8Jv6etGykexSPZQbNpuqwXUYmtpYriJugkidZFyO8ZHj7KqGods+kQytEJZrjlHEsltC80MfXGS/QEe0ZFUDhO1aHX9S0uwfFrcW9ygCNmKF9g2OMd2x3MfxxTvsR1q1sUvNO1BobK4Wfe63bJCHTYEaMluh27c48Q+RkZoNPHG9m+nyalbubu3gjaRxBjmDYMspV8FWA64bHSqZf9v1iltHPFb3E0kski8hmjjeNI8ZkcjcADu6Dxwe7FVbscsOdd6rbwbm02aCWAN12EtIyQd/jymk+FOfwcIIw97uUC4Tkpk43CMmTco8vWUZ9y+VBsmjaot3bQ3SKyLcQpMqvjcquoYA46ZwaeUVVAGAAABgAdAAO4AV3NBD8ZWXP027hAyZLOZVH9blsV+/FVDsEv8AmaME/oLmaL4HbL/1TWisAeh7j0PuPfWRdgTmH+ULJu+3ulOPb+Mjb/lCg1wmilq4TRGagDGkmaus1Iu1Bx2rMO3mLdpsTfUvE+TRyj9wrSXeqD2yx7tIkP1JoX/X2fx0ExwfcbtMtG/2OEfFYwv7qfTPVd7ObndpFqfKJk+zK6/uqamkoEZnprvo00lNeZQVyCSpCCSoeFqfwNQTMMlP4ZKh4Wp9C9BLxSU8ikqKhansTUElG9OEeo+NqcxtQPlelVamiNSytQOg1HDU3U0oDQLBqiuJ+GLbU7f0a7V2i5iyjY2xg65AIPuYj41Ig0bNAlpWnR2sEdvFu5UEaxRh2LsEUYUEnv6Ux4h4P0/UQPTLaK4KDCudySKO/aHQhsezOKlc13NBF8PcJWOnKVsreO3D43su5nfHcGdiWIHXpnxo+rcL2F4wa6tLW5ZRgPLEjuB5bsZx7M1I5ruaBHT9PhtoxFbxRW8a9RHCixID4nCjGfbXLXT4IiWihhiZ/pGONIy3XPUqBnrS+a5mgNmubqKTXCaDpNZJwN/o3FWp23cs6vOB7TJHKPumatXLVk17+K40iK/+otPX/wDjSD/pLQawWpNmrjGk2agDPSLvQdqQdqDkj1UO02PfpN0PKNX+zKjfuqzyNVe40GdOugf/AGkx+SEj9lBBdlVxnSYx9SWVf1y38VWSaSqR2RSk6c4+rdyY+KRGrbM9AlNJTXmV2Z6a76D/2Q=="/>
          <p:cNvSpPr>
            <a:spLocks noChangeAspect="1" noChangeArrowheads="1"/>
          </p:cNvSpPr>
          <p:nvPr/>
        </p:nvSpPr>
        <p:spPr bwMode="auto">
          <a:xfrm>
            <a:off x="63500" y="-874713"/>
            <a:ext cx="2533650" cy="1800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7830" name="AutoShape 6" descr="data:image/jpeg;base64,/9j/4AAQSkZJRgABAQAAAQABAAD/2wCEAAkGBg8PDxUPDxANDQ8PDxQPEA8OEA8NDxAPFBQVFBQQFBQXHSYeFxkjGRQUHy8gJCcpLSwsFR8yNjAqNSYrLCkBCQoKDgwOGA8PGikkHiQ1LzUpKjY0KTAwKSwvLCw1NSosLCwsKSkyKTI1LikyNCwsLSkpLC8pNSksLDUqNS4sLP/AABEIAL0BCgMBIgACEQEDEQH/xAAcAAAABwEBAAAAAAAAAAAAAAAAAgMEBQYHAQj/xABMEAACAQMCAwQGBAkICQUBAAABAgMABBEFEgYTIQcxQVEUImFxgZEyUpKhCCMzQoKiscHCFUNTYmNyc7IkNGSDk7PD0fBEVJSj4Rb/xAAbAQEAAgMBAQAAAAAAAAAAAAAAAwQBAgUGB//EACwRAQACAgECBQIFBQAAAAAAAAABAgMEMQUREhMhMkFR0RSBobHwBmFxweH/2gAMAwEAAhEDEQA/AMuUUqi0VFpdRVKZWoh1VpVVrirSyrWkykiAVaWVa4q0qq1HMt4BVpRVoKtHArSZbdgAowWuhaOBWrZwLRgKAFGxWGXAK7ijUMVgcxXcVIaVoN1d/wCrwySr3czASIe+RsL8Ac+yrnpPZSejXc/+6tv2GVx+xR76lphvfiEdsta8yzzHUDxJwB3knyA8TVi0rgG+uMEx+jIfz7nMZx7Ix6/zC++tU0rh21tP9XhjiOMF8FpW98jZY/OpDbVumrEe5XtsTPtU3SuzK0iwZy92/k/4qH/hqcn9JjVqgtUjUJGiRovQIiqigewDoKc7a5tqzWsV4hXm025JFaKUpfbRStbNURrmuWtjFz7uZLeLcEDPuOXOcKqqCScAnoPA06hkWRFkRldHUOjKcqyMMqwPkQQahO0LhvT7y2U6lK1tBbyiUSiVYRkjbtJYEEN3YAz5VL6PLbvaxPalTa8lRCRlV5Kjav0uoAA8fKgOyUm8R8j8qya/4n1TiC8ktNIkNnYwHEl1loi65IDs6+sA2DtRe8DJ8cT/AAT2XT6ZeG5e99LV4XjdGjdDlipDAl2z1XxxQSHHPGUGlQh5BzZpMiGAHaXI72J/NUZGT7QB7M/vr/iuWI3Yj9GiVeYIUS3V9gGc8t8yHp4Hr7Kb8X63jijfLBNerZ7EhtoRud3WLeuB1/nXLHoe6rW13xLf/koLbRoT+fcHm3GP7pBIP6C++gP2e8XnU7ZjKFW4gYLLsGFcMCUkA8M4YEea+3FWKWKoTgjs/j0pn/0lriaeMbl2rEoVW+kq5J6E4znHWrLLHQRMsVMZoqmZY6ZTR0ELNFTXlVKzR015dBliLSyiioKWQVQmV2BlWlkWiqKVUVHMt4gZRSiiuKKVUVHMt4ACjgUAKOBWrYAKMBQ7up6e/pU3pPB97dYMcLIh/nZ8wx48xkbm/RBpWs24hibRXlDUpb27yOEjR5XPckatI5/RXrWk6T2WwJhrqV7hvqR5gi9xIO9vmvuq42Gmw267IIo4U+rGoTPtOO8+01ZpqzPulBbYiPazDSezO8mwZilonk/42XH9xTgfFgfZV00ns+sbfBMZuXH59ziQZ8xHgIPkT7asoFGAq3TDSnEK1strcyKFx08AMAeQ8hRsV3FdxUqMXFdxRLq6jhjaWV0ijjUu8jkKiqO9iT3CqEvbropnEPMn2ltvpBhIg95JO8D27aDQMUz1DWLa2Ki4uLe3MhwgnmjhLn+ruIz8KpXbTxBeWWnR3FjOYd9ysbvGEYtG8bspViDgZUdR51Dp2YJr6nVb64uoZLwb7WKLllLe0/mUYMDuJXDHBHVz45NBbdW7SbG11GLTZhOks+zExQLbgSD8Wd5PrAt6uQMA5yeho3adrj2Ok3E8bGOXYsUTKdrLJI4Tcp8CAWP6NRPav2dpf6evo0YFzYR/6Mqjq8KgBrcfBQV9q4/ONZZrvHsmsaZZaYxLXvpixSk5/GhVEcEhPiW5pz7YyfEUFzu9Jlbg12maSWeWJb95JGaR2LTo6ks2SfxQWnfCl+54Pd0J3xWN5Hkd42mbr8FIq88SaSp0q4tYx6osJYIx7FhKp+wVRuwNln0ea3kAdBdSxsh7jFLFHlT78vQd/B/WP+SpNuOZ6bJzfP8AJx7M+zGcfGtGuJkjG52VAWVAXYKC7kKqjPiSQAPHNYq3ZlxBpFy7aNLzYJTgESQIxQHKrNFN6pYZPrDPj3ZxU1o/Zpq95cxXet3zH0eRZo7eJlkIdCGH0QI4+oGSoJPsoITtX0K80/U01uzVmQ7GkZVLiKZFEZEgH5joAM+1h06Z4nbfe3QENnpoe5YYG15bkZ8xGqg/Nq3BlpAQKvRVVQe8KAoPyoM74C4Vv4pZdQ1OYvdXMYi5OVYRRhgwBI9UHI6KvQAnxPS3yR1IOlN5EoIyWOmU0dSsqUzmjoIiaOmnLqUmjpqY6DH1FLIKTQUugrnSvQOgpVRRVFKxqSQACSegAGST5AeNRy3GUUoBU/pXA15PgsotkP502Q2PZGPW+e2rlpPZ5aRYMu66b+09WP8A4a9/6Rat64L2/s0nNWrOtP02a4bbBFJMw79i5C/3m7l+JFXDSezCZ8NcyrCP6OLEsnuLH1V+G6tBt4FRQqKqKvcqAKo9wHQU5Vas11qxz6oLZ7Tx6InSOErO1w0UKmQfzsv42X3hm+j+jipwCuKKOBViIiOEMzM8ugUYCiTTKil3ZURFLO7kKqqBksSegAA76qml9rWj3NyLSK5zI7bI2eOSOKRz0Cq7DvJ7s4z4d4rLC4AV3FZtxtxtqFvqg0u3EQ9Ns1Wzk2nelzLJy+a7EkbUCyNgDy76mez/AIHutMac3GoTagswjKCTmjY43mRtrOwycr1znp1oLRqd+ltBJcSZ5cETzPjqdiKWbA88Csp0ziTirVU9PsUsbazLtyoJOWXlRGKkbnBJOQVz6gyDgVrN7ZJPE8Mo3xzRtFIvduR1KsPkTWP3XZ9rehrJPpGoc60iDTNaz4B2D1m9RgY2OB1YbScUEh296ntisrSR2gtru73XTrklYYjHnIGc45m7HXqgqN1nULTU7FtO0XRLi5ixtiu+SlnBC4+jKsr9Wbp13FS2TnvpzxBBPxNoEF9DEEvrWVnEUeSHKEpIsefMBHAOeq7evfTey7cr94xappEsuoquwgczZvAxuMITcoz+bkY86CR4l4du4uEDbXgRrm0jR/UbmARxzgqM+YiO3p5Vb+y++5+i2b/Vtli+MJMX8FM+GuGtQm0u5g1WYNc6jzmYDDi2WWJY1jABx6u3OF6Duz41McE8KjS7JLJZXuBGztvdQnV2LEBQTgZJ8T30E5issn7JjHxHDqECL6EzPdTKCo5N0qkgBe8hnKsMd3rdwArVKFAR4wQQeoIII9h6VE8O8KWemxmKzhECMQz+s7s7AYBZmJJqYxQoCEUQilCK4RQIkUmy0uRSbCgbOtNJpFHeRTLiDXhANq+s57h4AeZql3OozSHLO3uBKj5CuZtdSxYLeDmXH3Or4da3g5t+y8MwPdTaVKjuHHkZPWJPkT34qXlSr2LJ5lIv25dLBl83HF+3bui5kprsqRmSmuypUzFUFSem6LcXH5KJmH1z6kf2j0PwzVv0vhi2iwdnNYfnS4fr7F+iPlVjQhRliFUDqWIVQPaT3VWjB9Vic30VvS+z0dDcSk/2cPQe4uwyfgB76uOlaPBbjEMSR+bAZc+9z6x+JrllPHIMxvHIB0zG6uPdkGpGJamrSteIQ2tNuS0a05QU1kuo4gDLJHECcAyOsYJ8gWIyaq3FHaUthfpZrbzXjPbGTlWwDymdmHKT2DYshOAT6y9K3ar2gpVRVA4s1++max0+yLafdalGZppJBmW0hRAzrjH087xnofU6YzkMM6lw/dW73F/Nqmm3c620rXIPNtpn+hICWY46E9+CFIxnBoJvW+1uxgVTarNqrEO7LZgsIoozteVyR0Gc46YOO8DBMPd8U6zq6Pc6C0dtZ2yjrcInPu7jYHkhUMrKAuQveAT+cc9HnZraJZ6pq1iEVXFzHdIcYZreUMyp7VXev2jSnZWvol3qel4CrbX3pEK+UE4yoHsCrH9qggeNOMn1HhVLoDlNNcRW92secKUZt+PIEohx5MBXNZ0uXV7NLLTNDaygjKGC/vTHYvHtI9dEALvuGcnJznPfg064U4dinOtcPzHZH6V6RDjqUSb1o3UeO3ZAceOfbRbKz4xgiGnRrZGKMcqPUWeMssQ6KQS27oMDrGW6UC/aRHLaT6LqE7RtLb3KW13ImdjMwQuRkA49Wc9R41rGKpydmsEulRaZezT3Iik57zBtkjzF3kYgkE4JkcdeuD35q4quBjr0GOvU/Gg7WX6r2UalcSSxnW7lLCeV29GxK5WJ2Lcjq+CoBx5dO7wrUK7QR3D2gQWFrHaW4KxQrtXcdzMSSzOx8WLEk+/wqRoUKAUKFCgFChQoBXCK7QoCmuEUauEUCZFReuamsEZY9/cB5nwFSczhRk1nPEOqGeU4PqJ0X2nxaufv7ca2LvHM8OX1PejUw94908ff8kZcztIxdjlmOT/2pTTtOMz4x0HfUfqWoxW0Rmmbai4yQMkknAAHia0Dh7T1WJXHUOocHxIYZB++uB03VnYyeZfiP1l5jpOlO1lnLk9ax+slrSxEagAUJVp8601lWvXRHZ7qI7eiOmWm22n0y0221llCQLVWuNJOr6jNDO8gsdP2JyY22c2dxklj7MEe4DGMmrbAKg9IlFrrFxBJ6q6gkdzbk9A0iKUkjB+t3nHkPbQT3DvCVrYFzaI8fNChkMjurMudp9bJB9Yj40zueJbi50WW+tAbW5jV2MZCzGMwyfjYzkYJ2KT3eIqwz3kcETTSsI44lLu7dyqPH/8APGqhZa7aaZdXkF4/Ks73GoWzFXdJVmTE8a4B65xgf96CP4wWCW6t9TvrS4v9Kn09AvIZyLWVzvLOqkdMHxI7/EripPiW9sxa2GsWDJJFYXkSSyKDzDbMqwSJKT6xYKsa+t1w3tocFXeqx6QkdrbK1xaXLwmC+3Q8y1ILqVfKjcC4Hfj1TU1wdwTILW7j1KO3B1O4aaW1tziGFWHRVI7mz1yD02r1zQE7QVkgurTVbZfSn04Mbm3iIaVrCcFDMq9+Bh+vd1z3KahOJuL4eIfR9M0xJ5d9zFPczvEY0toUzknPj193TAyTV24O7P7PSi7W3PeSUBWlnk5j8tfoxjAAAHuz076s0USr9EKuTk7QBk+Zx40Fbk4XmGurqcTRLC9i1rcoxbmOwctGygDB7k7yPo1J2/CsCahJqSmUXE9utu67hyiilSG24zu9VRnPcKlhRhQJx2kau0ipGskmN7qqh3wMDcw6nAAHXypahXRQChQrtAKFChQChQoUAoUKFAKFCsn7Ru0jVbTUl0ywgtmeaONoXdWeV2fIwMsEHrKw6g91BrFMNT1+0tRm5uba2H9tLHET7gxyayD/APieLtQ63moCzQ/SjE/L6eWy2G0/E0+0z8HK1B3Xl7c3DHqeSqW4J9pbeT91BPat26aLBkJLNdsPC2hYj7Um1fkTVTuvwgbq4Yx6bpjSP+aZDJcMf91EB/mq/wCldkui23VLGGVh+dclrkk+eJCV+QqyrFHBHtjRIkUdFjVY1HwHSgxW21viS5mVtQMlha4LclY47YyEYwmPymOvXJ7hjxqUNP8AWL/nzM/5udq/3R/5mm1tbmRwg8T91eJ3c9tvY7V44j7vnfUdm29teGnHFfv+f7KL2rWzi2t3yQjTSKV8CQq7T/m+dbfwnNzNOtH+tZW7fEwpms87ctMEekQMB9C9QH3NFL+9RV17Np9+jWTf7KqfYLJ/DXrtbDGHFWkfD3Wnrxr4a44+E64ptIKeOKbSCrC0Yyimu2nkopvighIBSWt8NwX8Qjm3KUbfFLGdssT/AFkPy6eOPYCFoKkIaCoR9mMk7KL/AFO9vrdCCtu26NWx3b23nPvAz7RV+XTYGVEaGFlhxylaNGEe0ALsBHq4AA6eVcip3HQOEpwgpBKcJQKLSgoi0oKAwowrgowoBXa5XaDtChQoBQoUBQDFCu1EcT8TwadAJ7g4V5o4EUY3M8jAdM+Q3MfYpoJahQoUArFe2Yeja3pd93AMik+yG4Vz90tbVWQ/hH2WbK2n8Yrpo8+QljLftiFBr1CquON4uTE65kaWGOUhcYG9FbqfjSum8XJK21gUJ7s46/Gqv4zB5nl+KO6l+P1vM8rxx4vosdVzjDUuXFy1PrSer8PE/wDnnU+0w27vDFZtruoc+dmzlV9VfcPH51V6ps+TgmI5t6QpdZ3Pw+vMR7rekf7lHVZeE9N3HmEe73VAWluZHCDxP3Vo+l2YijAx4VyOja3itOaeI4cP+n9Px3nPbiPSP8qR26227RJD/RTwP+ts/jpXsZm3aHbf1DMnynkI+5hTztet+Zod2PKNH+xNG37jUH2CXG7R9v8AR3ky/NYn/ir1b2zQXptIKdPTaSgZyim+Kcy03oIOCpCGo+CpCGgexU8jpnFTyOgcpS6UhHXbq9jgjaaZ1iijXc7ucKqjxNA7WlBWeal246NBkJLPdsPC3hYDP96TYPlmr7Y3iTRJMhyk0aSofNXUMv3EUDkUYUXP393tqva/2h6Xp8nJu7uOKXAJjCyTOoPUFhGrbcjr1xQWSovibWjY2c13ymn9HjMhjVghZQRu6kHGBk/CoXjDtFg0+KAxRvfz35UWcEJ2mYNtw+4g4B3qB0JJbu78MNM429Pll0fUrOXS7u4t3CRSSLNHPE6MGKOAMnG446/RbrkYoIziDtSujoMerWMUMTvcGGaOXNxyV3SJkEbcnKx94x6/dV+4b1b0uyguun4+3jlbHQBmQFh8DkfCsQ4Bt2uNB1fSnB5tsTcKvjzFG7aP07Yfao1rxDKeC3SIsDBc+hysCQwgeQSYz5ESqnuJFBsNvx7pUk/o6X9m8xO0IJVO5u7arfRJz4A1Gccdp9to80MNxDcPzwG5iBOWib9rk9dxIHXAHiOtZTpvC0+p6RDBZ6HaxAqp/lWW5hWV5VbEjgABypIZdpyAPaBTzte0e4GjWEl3LDcXVlM9lPJC5lBLLldzEA7gsKZz4k+dBLan23albSRTz6XydNuTuhMhcXEkXT1w2dobBDbSvj3461F/hApdTC1vBJG2nMoW2VC+8ySJzDK4IAGVAA6novhk1Ye1lRfcMw3gA9QWt308BIvLYfOX7qbtosut8I2yQAPcW6oY0yBua2Z4SmT3Ex5x7cUE52YcBLb8rVWvby8murNSecQU2TBJCDnLEggePhWi1jHZ9rnEiJa6d/JjRQW8qJNc3MUkLeiCQFlBchSwXIBAPTHTPWtnoBVG7ZrKOXSHaUExwz28z46nliZUcj9B2q81Bcd2PP0q8ixktZzbR/XVCy/rAViY7x2YmO8dmcWFzFLEskJVoWX8WVGF2qSuAPDBBHwpyrEHI6EVHdltv6ToeVHr2t1NH7SpCS4/+w/KpCvC72pOrl7d/T4n+fL5r1LRtpZvDEzMT6xP8+Vgl4kJtuWPpkbfcPE1Xq7TzSdPM0gGOgPX/tWL5cu9krWeeP8ApfNn6jlpSeePvKd4S0r+cYd/d7qt+KRs7YRoFHlSxr2uvhrhxxSvw+hauvXXxVx1+Ff4+g36Ter35sZyPesbMP2VQPweJ82Fyn1bwN9uJR/BWo61b8y2mj/pLeVPtRsv76x38HKf1b2P227j5TA/uqdZbG9NpKcPTeSgaS03pxLTY0EFAakITUbAakIDQSERp5GaZQmnkRoHUdcv7BLiGS3k+hPE8Lf3XUqT8jQjNOEoPPnAPFi6WJrM6T/KN/HcuA8caGVAMIyFhGz4DKSMfWNaZqB1rUNOivLQz6VfRMzNp8gCxzqrnap5ihsldvf6pyQcd9VjWLXU9L4guLvTbGW+S9gDFVSUwh5Npcsy9ARJGxxkdH9tWfR7viW6huku7Wzs2ktWS0KyKmydjt3PhnborFveg86CudlOr/ytrdzqNyY45ordEhtd+7ZlRHJJGD1wAhz/AI1N+zqzszrupRaokEl4Z3MHpaoykc2QyFA/QsVMRHjtzjpmpzTexFIrW1KXJs9TtXZ3vbVS4fczHZtbbkBSFBPtBBBxVn4h7MdP1LZJexmS5VFR7mEm2eTaMZZRkH45x3A4oKF2y2Ib0XUdPcNBpshtZzYMubQqUdNuzomA2PJSV86JpWocPi4t7i3n1fXNTMsYhSeW5aaMlhuZztVQqgsSMsD7smtY4b4Us9NgNvaRCKNmLuCzSM7kAFmLE56ADyp9Z6ZBCSYYYYS30jFGkZb37QM0GZcM8O3VnxReMLac2F4khM+w8jdIEn+l3H1t6Y/rUp2bdm1xaR39lqEUb2N2wWJeYrMyqXXfhfokqYyD3gqPGtToUGWWHYzd2m6Ky1y+tbR2LclY/XGe/DhwA2MesFFWq27NtPXT/wCTXSWe3MvPkMsr82WfOTIzqQQTjwxVpoUDC00K2itls0hT0ZFCLC45qbQcgHfnPXr1p5FCqKFRVRR3KoCqPcBR6FAK7XKFAKLLGGUqRkMCpHsPQ0ahQYz+D6So1CyfvhnjOPb+Mjb/AJa1O6/pphmOB6jdQfD2iqVpHFVvoXEWpm65ohmaQqIk3tveVJkGMjptdqnNR7f9Pk6Q2N7cN4B+TFn7Jc/dVHd042qeGZ7THEub1HQru4/BM9pjiT21snlbCgnPj4Cr7oWjiBB06+NZbF2o6vL/AKjw/KM9zSJdTr81RB99LNq3G1z9C1trMHx22yY+EzsfuqPS6dTV9eZ+qLp3Ssel3nv3tPy2EmuN06nu8/Csdbgji65/L6tHbg94jnkjb5QxgffRT2B3E5zeaxPN5jlyS/rSSfurpOu06/4msIek95ZQ+BElxCh+RbNYx+D7KFvryIEEG3DAg5BCShQR8Hq0Wv4Pelp1kmvpj5b4Yl+QTP31aeHOz7TtMkMtnC0crpy2dpZZCUJDEYY7e9Qeg8KCdc03kNLuabSGgbSmm2aWlNN80EBA1SEJqLgapCBqCThNPIjUfC1PYmoHsZpwhppGacoaBwtKrSCmlVNAqKMKIDRhQGrtcBrtB2hQoUAoUKFAKFChQChQoUAoUKFBE3PCWnyzNcS2dnLO+N0ssEUsh2gKOrA9wAHwqQt7SOIYjjjiHlGqoPkKWrlAK5QNcJoOGik10miMaArGknNHY0i5oEpDTaQ0tI1NZWoG8xpsWpWZqbbqCvwNUhA1RED1IwPQSsLU+iaouF6fRNQSMbU5Q0xianUbUDtDSqmmyNSymgXBo4pJTRwaBQV0UUGuigNXaLmu5oO0KFCgFChQoBQoUKAUK5mhQNr/AFKC3TmXE0NvHkLvmkSJMnuG5iBnoagbntN0aP6Wo2Z/w5Od/kzUb21WXN0O46ZMRimH6MqBj9lmqD7OOznRrvS7a6kso5ZZIvxjvJO26RGZGO3fgdVPQCgmrjts0JO67aT/AA7e5P3lAKirn8IPSF+il/L/AHYY1H60gq2wdn+kR/R07T+ni1vFIfmwNSNvolpF+TtrWP8Aw4Ik/YKDMpPwhbdulvp17MfDLxp/lDUme2PVJfyGg3TeRPpMo/ViH7a1vOO7oPZ0ojtQZIeOOK5fyejRwj+0inU/ryKKr3FHaDxNYmP0xYLQTbigSK2kLBNu7xfH0h3+dbqxrH/whYMwWkn1Zpk+0iH+Cg1V3z1Hceo91NZWpHTLnmW0L/Xt4n+1Gp/fQlegQmamu6lJnpqXoK7A9SMD1DQSVIQSUExC9P4XqIhkp/DJQSkT06jeo6J6dxvQP0al1amUb04RqB0ppQGm6tSitQLg0YGkgaMDQKA1j/aFxrrVvrKabZz28CXQh9GMkMZwZPUwzMG/nFbw8RWvA1jH4RWnsnod/GSjxu8BkUlWVuksRBHUEFZDQLWXaBrWlapDY601vdRXWzbLCsalBI5jDqUVcgMDlWXOO7wzpOt8cabYuI7u7t4JDg8tm3SAHuJVQSAfM1ROG+x2OSeDUrzUbrVMLFPEJVI3DAkjDOzuSoyDjpUNwLbwx8Sahb6mkT3EzSNA1yqOHDSb8Jv6etGykexSPZQbNpuqwXUYmtpYriJugkidZFyO8ZHj7KqGods+kQytEJZrjlHEsltC80MfXGS/QEe0ZFUDhO1aHX9S0uwfFrcW9ygCNmKF9g2OMd2x3MfxxTvsR1q1sUvNO1BobK4Wfe63bJCHTYEaMluh27c48Q+RkZoNPHG9m+nyalbubu3gjaRxBjmDYMspV8FWA64bHSqZf9v1iltHPFb3E0kski8hmjjeNI8ZkcjcADu6Dxwe7FVbscsOdd6rbwbm02aCWAN12EtIyQd/jymk+FOfwcIIw97uUC4Tkpk43CMmTco8vWUZ9y+VBsmjaot3bQ3SKyLcQpMqvjcquoYA46ZwaeUVVAGAAABgAdAAO4AV3NBD8ZWXP027hAyZLOZVH9blsV+/FVDsEv8AmaME/oLmaL4HbL/1TWisAeh7j0PuPfWRdgTmH+ULJu+3ulOPb+Mjb/lCg1wmilq4TRGagDGkmaus1Iu1Bx2rMO3mLdpsTfUvE+TRyj9wrSXeqD2yx7tIkP1JoX/X2fx0ExwfcbtMtG/2OEfFYwv7qfTPVd7ObndpFqfKJk+zK6/uqamkoEZnprvo00lNeZQVyCSpCCSoeFqfwNQTMMlP4ZKh4Wp9C9BLxSU8ikqKhansTUElG9OEeo+NqcxtQPlelVamiNSytQOg1HDU3U0oDQLBqiuJ+GLbU7f0a7V2i5iyjY2xg65AIPuYj41Ig0bNAlpWnR2sEdvFu5UEaxRh2LsEUYUEnv6Ux4h4P0/UQPTLaK4KDCudySKO/aHQhsezOKlc13NBF8PcJWOnKVsreO3D43su5nfHcGdiWIHXpnxo+rcL2F4wa6tLW5ZRgPLEjuB5bsZx7M1I5ruaBHT9PhtoxFbxRW8a9RHCixID4nCjGfbXLXT4IiWihhiZ/pGONIy3XPUqBnrS+a5mgNmubqKTXCaDpNZJwN/o3FWp23cs6vOB7TJHKPumatXLVk17+K40iK/+otPX/wDjSD/pLQawWpNmrjGk2agDPSLvQdqQdqDkj1UO02PfpN0PKNX+zKjfuqzyNVe40GdOugf/AGkx+SEj9lBBdlVxnSYx9SWVf1y38VWSaSqR2RSk6c4+rdyY+KRGrbM9AlNJTXmV2Z6a76D/2Q=="/>
          <p:cNvSpPr>
            <a:spLocks noChangeAspect="1" noChangeArrowheads="1"/>
          </p:cNvSpPr>
          <p:nvPr/>
        </p:nvSpPr>
        <p:spPr bwMode="auto">
          <a:xfrm>
            <a:off x="63500" y="-874713"/>
            <a:ext cx="2533650" cy="1800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072" y="0"/>
            <a:ext cx="91901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onlineinvestingai.com/blog/wp-content/uploads/2009/05/accelerating-technolo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455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hedisorderofthings.files.wordpress.com/2011/01/einstein-on-politi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rainbows.typepad.com/.a/6a00d83451f6f769e201630385aa4e970d-640w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-459432"/>
            <a:ext cx="5105400" cy="213360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827584" y="1052736"/>
            <a:ext cx="80648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Define Vision, Strategy &amp; Values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Inspire, motivate, develop, empower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Establish and carry out departmental or organizational goals, policies, and procedures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Direct and oversee an organization’s financial and budgetary activities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Manage general activities related to services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Consult with other executives, staff, and board members about general operations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Negotiate or approve agreements with Politics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Appoint department heads and managers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Analyze financial statements and other performance indicators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Identify places to cut costs and to improve performance, policies, and programs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…….</a:t>
            </a:r>
            <a:endParaRPr lang="en-US" dirty="0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196752"/>
            <a:ext cx="25336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experts-entreprises.ifgcnof.com/wp-content/uploads/2011/02/plan-action-parcours-combatt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mbd2.com/EWN/wp-content/uploads/2011/07/Working-Under-Press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877936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293747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800" dirty="0" smtClean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Under                  Pressure</a:t>
            </a:r>
            <a:endParaRPr lang="fr-FR" sz="4800" dirty="0">
              <a:solidFill>
                <a:srgbClr val="FF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23" name="Titre 1"/>
          <p:cNvSpPr>
            <a:spLocks noGrp="1"/>
          </p:cNvSpPr>
          <p:nvPr>
            <p:ph type="title"/>
          </p:nvPr>
        </p:nvSpPr>
        <p:spPr>
          <a:xfrm>
            <a:off x="433388" y="2301875"/>
            <a:ext cx="8229600" cy="1143000"/>
          </a:xfrm>
        </p:spPr>
        <p:txBody>
          <a:bodyPr/>
          <a:lstStyle/>
          <a:p>
            <a:r>
              <a:rPr lang="fr-BE" sz="13000" dirty="0" smtClean="0">
                <a:solidFill>
                  <a:srgbClr val="FF0000"/>
                </a:solidFill>
              </a:rPr>
              <a:t>329 </a:t>
            </a:r>
            <a:r>
              <a:rPr lang="fr-BE" sz="13000" dirty="0" err="1" smtClean="0">
                <a:solidFill>
                  <a:srgbClr val="FF0000"/>
                </a:solidFill>
              </a:rPr>
              <a:t>Mio</a:t>
            </a:r>
            <a:r>
              <a:rPr lang="fr-BE" sz="13000" dirty="0" smtClean="0">
                <a:solidFill>
                  <a:srgbClr val="FF0000"/>
                </a:solidFill>
              </a:rPr>
              <a:t> #</a:t>
            </a:r>
            <a:endParaRPr lang="fr-FR" sz="13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48630"/>
            <a:ext cx="80391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275856" y="6165304"/>
            <a:ext cx="3733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/>
              <a:t>Source: McKinsey – </a:t>
            </a:r>
            <a:r>
              <a:rPr lang="fr-BE" sz="1200" dirty="0" err="1" smtClean="0"/>
              <a:t>Government</a:t>
            </a:r>
            <a:r>
              <a:rPr lang="fr-BE" sz="1200" dirty="0" smtClean="0"/>
              <a:t> </a:t>
            </a:r>
            <a:r>
              <a:rPr lang="fr-BE" sz="1200" dirty="0" err="1" smtClean="0"/>
              <a:t>designed</a:t>
            </a:r>
            <a:r>
              <a:rPr lang="fr-BE" sz="1200" dirty="0" smtClean="0"/>
              <a:t> for new times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07318">
            <a:off x="896382" y="1105924"/>
            <a:ext cx="3155808" cy="4604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09275">
            <a:off x="5050764" y="617590"/>
            <a:ext cx="3452003" cy="50314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/>
        </p:nvGraphicFramePr>
        <p:xfrm>
          <a:off x="1619672" y="244872"/>
          <a:ext cx="8496944" cy="807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me 3"/>
          <p:cNvGraphicFramePr/>
          <p:nvPr/>
        </p:nvGraphicFramePr>
        <p:xfrm>
          <a:off x="395536" y="1124744"/>
          <a:ext cx="853244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/>
        </p:nvGraphicFramePr>
        <p:xfrm>
          <a:off x="1619672" y="244872"/>
          <a:ext cx="8496944" cy="807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me 3"/>
          <p:cNvGraphicFramePr/>
          <p:nvPr/>
        </p:nvGraphicFramePr>
        <p:xfrm>
          <a:off x="1043608" y="1124744"/>
          <a:ext cx="788436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mallbiztrends.com/wp-content/uploads/2012/08/develop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0688" y="0"/>
            <a:ext cx="11737304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71600" y="404664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Individuals/Team/DGs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Cascade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Skills (strategic/Mgmt/…)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Short </a:t>
            </a:r>
            <a:r>
              <a:rPr lang="en-US" sz="3200" dirty="0" err="1" smtClean="0"/>
              <a:t>prog</a:t>
            </a:r>
            <a:r>
              <a:rPr lang="en-US" sz="3200" dirty="0" smtClean="0"/>
              <a:t>/journeys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Handle with context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jnchaintreuil.com/blog/wp-content/uploads/2011/11/R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73916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scottwyden.com/wp-content/uploads/2010/04/Mire-back-foc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35496"/>
            <a:ext cx="9144000" cy="9431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t1.gstatic.com/images?q=tbn:ANd9GcSMspwWwDAnWK76WDZ7vwZLP9M4yG6wOr27mlbwdYa3DGTIFk8J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34995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491880" y="2708920"/>
            <a:ext cx="2749471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9600" dirty="0" smtClean="0"/>
              <a:t>85 %</a:t>
            </a:r>
            <a:endParaRPr lang="fr-FR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2663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://www.smartcookiesdontcrumble.com/wp-content/uploads/2011/04/Power-of-N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474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84"/>
            <a:ext cx="9149315" cy="685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063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t0.gstatic.com/images?q=tbn:ANd9GcSx0VQNoCf2UMvuwg7VQwyNaO-h4P9WoaM4--trGEoLYyY_wWQ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39552"/>
            <a:ext cx="9144000" cy="903649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220072" y="5633372"/>
            <a:ext cx="3456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600" dirty="0" smtClean="0">
                <a:solidFill>
                  <a:srgbClr val="FF0000"/>
                </a:solidFill>
              </a:rPr>
              <a:t>Vision</a:t>
            </a:r>
            <a:endParaRPr lang="fr-FR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atelier-francais.be/wp-content/uploads/2010/06/comm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13552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419872" y="332656"/>
            <a:ext cx="5616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600" dirty="0" smtClean="0">
                <a:solidFill>
                  <a:srgbClr val="FF0000"/>
                </a:solidFill>
              </a:rPr>
              <a:t>Communication</a:t>
            </a:r>
            <a:endParaRPr lang="fr-FR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ww.culturepolonaise.eu/99,99,0,fr?bn=44___ICULTURE__contemporary_craft458861604935&amp;ex=jpg&amp;t=image&amp;mt=image%2Fpjpeg&amp;width=572&amp;height=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71400"/>
            <a:ext cx="9324529" cy="70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http://upandrunning.bplans.com/wp-content/uploads/2011/10/business.woman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7311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51520" y="293747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6000" b="1" dirty="0" smtClean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Leaders</a:t>
            </a:r>
            <a:endParaRPr lang="fr-FR" sz="6000" b="1" dirty="0">
              <a:solidFill>
                <a:srgbClr val="FF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9" cy="687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1259632" y="2348880"/>
            <a:ext cx="70567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FFC000"/>
                </a:solidFill>
              </a:rPr>
              <a:t>« You must </a:t>
            </a:r>
            <a:r>
              <a:rPr lang="fr-FR" sz="4000" b="1" dirty="0" err="1" smtClean="0">
                <a:solidFill>
                  <a:srgbClr val="FFC000"/>
                </a:solidFill>
              </a:rPr>
              <a:t>be</a:t>
            </a:r>
            <a:r>
              <a:rPr lang="fr-FR" sz="4000" b="1" dirty="0" smtClean="0">
                <a:solidFill>
                  <a:srgbClr val="FFC000"/>
                </a:solidFill>
              </a:rPr>
              <a:t> the change </a:t>
            </a:r>
            <a:r>
              <a:rPr lang="fr-FR" sz="4000" b="1" dirty="0" err="1" smtClean="0">
                <a:solidFill>
                  <a:srgbClr val="FFC000"/>
                </a:solidFill>
              </a:rPr>
              <a:t>you</a:t>
            </a:r>
            <a:r>
              <a:rPr lang="fr-FR" sz="4000" b="1" dirty="0" smtClean="0">
                <a:solidFill>
                  <a:srgbClr val="FFC000"/>
                </a:solidFill>
              </a:rPr>
              <a:t> </a:t>
            </a:r>
            <a:r>
              <a:rPr lang="fr-FR" sz="4000" b="1" dirty="0" err="1" smtClean="0">
                <a:solidFill>
                  <a:srgbClr val="FFC000"/>
                </a:solidFill>
              </a:rPr>
              <a:t>want</a:t>
            </a:r>
            <a:r>
              <a:rPr lang="fr-FR" sz="4000" b="1" dirty="0" smtClean="0">
                <a:solidFill>
                  <a:srgbClr val="FFC000"/>
                </a:solidFill>
              </a:rPr>
              <a:t> to </a:t>
            </a:r>
            <a:r>
              <a:rPr lang="fr-FR" sz="4000" b="1" dirty="0" err="1" smtClean="0">
                <a:solidFill>
                  <a:srgbClr val="FFC000"/>
                </a:solidFill>
              </a:rPr>
              <a:t>see</a:t>
            </a:r>
            <a:r>
              <a:rPr lang="fr-FR" sz="4000" b="1" dirty="0" smtClean="0">
                <a:solidFill>
                  <a:srgbClr val="FFC000"/>
                </a:solidFill>
              </a:rPr>
              <a:t> in the world » </a:t>
            </a:r>
          </a:p>
          <a:p>
            <a:endParaRPr lang="fr-FR" sz="4000" b="1" dirty="0" smtClean="0">
              <a:solidFill>
                <a:srgbClr val="FFC000"/>
              </a:solidFill>
            </a:endParaRPr>
          </a:p>
          <a:p>
            <a:pPr algn="r"/>
            <a:r>
              <a:rPr lang="fr-FR" sz="2000" b="1" dirty="0" smtClean="0">
                <a:solidFill>
                  <a:srgbClr val="FFC000"/>
                </a:solidFill>
              </a:rPr>
              <a:t>Mahatma Gandhi</a:t>
            </a:r>
            <a:r>
              <a:rPr lang="fr-FR" sz="2000" dirty="0" smtClean="0">
                <a:solidFill>
                  <a:srgbClr val="FFC000"/>
                </a:solidFill>
              </a:rPr>
              <a:t> </a:t>
            </a:r>
            <a:endParaRPr lang="fr-BE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powerresultsacademy.com/images/visio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975273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499992" y="4611231"/>
            <a:ext cx="46440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smtClean="0"/>
              <a:t>“..Vision with action can change the world!”</a:t>
            </a:r>
          </a:p>
          <a:p>
            <a:r>
              <a:rPr lang="fr-BE" sz="2000" dirty="0" err="1" smtClean="0"/>
              <a:t>Joel</a:t>
            </a:r>
            <a:r>
              <a:rPr lang="fr-BE" sz="2000" dirty="0" smtClean="0"/>
              <a:t> Arthur Barker</a:t>
            </a:r>
            <a:endParaRPr lang="fr-B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0" y="0"/>
            <a:ext cx="91348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85" y="0"/>
            <a:ext cx="91769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yprus_Te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"/>
            <a:ext cx="9324528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68" y="0"/>
            <a:ext cx="915493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04" y="0"/>
            <a:ext cx="91698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1" y="0"/>
            <a:ext cx="91403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81" y="0"/>
            <a:ext cx="9169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91527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 4"/>
          <p:cNvGrpSpPr/>
          <p:nvPr/>
        </p:nvGrpSpPr>
        <p:grpSpPr>
          <a:xfrm>
            <a:off x="4572000" y="2204864"/>
            <a:ext cx="4381500" cy="4104456"/>
            <a:chOff x="4572000" y="2204864"/>
            <a:chExt cx="4381500" cy="410445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3489920"/>
              <a:ext cx="43815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4572000" y="2204864"/>
              <a:ext cx="3960440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0" y="-1"/>
            <a:ext cx="9136720" cy="686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26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28625" y="571500"/>
            <a:ext cx="8458200" cy="128587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FF0000"/>
                </a:solidFill>
              </a:rPr>
              <a:t>Leader Makes Decision</a:t>
            </a:r>
            <a:endParaRPr lang="ko-KR" altLang="en-US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 cstate="print"/>
          <a:srcRect l="108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28625" y="4786313"/>
            <a:ext cx="8458200" cy="128587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rgbClr val="FF0000"/>
                </a:solidFill>
              </a:rPr>
              <a:t>Leader takes Risks</a:t>
            </a:r>
            <a:endParaRPr lang="ko-KR" altLang="en-US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0"/>
            <a:ext cx="9324528" cy="6858000"/>
            <a:chOff x="0" y="0"/>
            <a:chExt cx="9324528" cy="6858000"/>
          </a:xfrm>
        </p:grpSpPr>
        <p:pic>
          <p:nvPicPr>
            <p:cNvPr id="3076" name="Picture 4" descr="http://imgc.artprintimages.com/images/art-print/group-effort-rugby_i-G-57-5702-6ZBNG00Z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80512" cy="6186217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0" y="6165304"/>
              <a:ext cx="9324528" cy="6926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3600" dirty="0" smtClean="0"/>
                <a:t>TEAM	 </a:t>
              </a:r>
              <a:r>
                <a:rPr lang="fr-BE" sz="3600" dirty="0" err="1" smtClean="0">
                  <a:solidFill>
                    <a:srgbClr val="FF0000"/>
                  </a:solidFill>
                </a:rPr>
                <a:t>TEAM</a:t>
              </a:r>
              <a:r>
                <a:rPr lang="fr-BE" sz="3600" dirty="0" smtClean="0"/>
                <a:t> 	</a:t>
              </a:r>
              <a:r>
                <a:rPr lang="fr-BE" sz="3600" dirty="0" err="1" smtClean="0"/>
                <a:t>TEAM</a:t>
              </a:r>
              <a:endParaRPr lang="fr-FR" sz="3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yprus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open-your-innovation.com/wp-content/uploads/2009/11/3042791963_b342ec8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6024" y="0"/>
            <a:ext cx="96125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firstrate.co.nz/blog/wp-content/uploads/2010/04/seo-basi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Image 5" descr="publiciteitsvlag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44229"/>
            <a:ext cx="9143999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61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-63227" y="548680"/>
            <a:ext cx="1538883" cy="518457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BE" sz="4400" dirty="0" err="1" smtClean="0">
                <a:solidFill>
                  <a:srgbClr val="FFFF00"/>
                </a:solidFill>
              </a:rPr>
              <a:t>Contract</a:t>
            </a:r>
            <a:r>
              <a:rPr lang="fr-BE" sz="4400" dirty="0" smtClean="0">
                <a:solidFill>
                  <a:srgbClr val="FFFF00"/>
                </a:solidFill>
              </a:rPr>
              <a:t> </a:t>
            </a:r>
            <a:r>
              <a:rPr lang="fr-BE" sz="4400" dirty="0" err="1" smtClean="0">
                <a:solidFill>
                  <a:srgbClr val="FFFF00"/>
                </a:solidFill>
              </a:rPr>
              <a:t>with</a:t>
            </a:r>
            <a:r>
              <a:rPr lang="fr-BE" sz="4400" dirty="0" smtClean="0">
                <a:solidFill>
                  <a:srgbClr val="FFFF00"/>
                </a:solidFill>
              </a:rPr>
              <a:t> </a:t>
            </a:r>
            <a:r>
              <a:rPr lang="fr-BE" sz="4400" dirty="0" err="1" smtClean="0">
                <a:solidFill>
                  <a:srgbClr val="FFFF00"/>
                </a:solidFill>
              </a:rPr>
              <a:t>Politics</a:t>
            </a:r>
            <a:r>
              <a:rPr lang="fr-BE" sz="4400" dirty="0" smtClean="0">
                <a:solidFill>
                  <a:srgbClr val="FFFF00"/>
                </a:solidFill>
              </a:rPr>
              <a:t> &amp; </a:t>
            </a:r>
            <a:r>
              <a:rPr lang="fr-BE" sz="4400" dirty="0" err="1" smtClean="0">
                <a:solidFill>
                  <a:srgbClr val="FFFF00"/>
                </a:solidFill>
              </a:rPr>
              <a:t>cascading</a:t>
            </a:r>
            <a:endParaRPr lang="fr-FR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27784" y="293747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Priorities</a:t>
            </a:r>
            <a:endParaRPr lang="fr-FR" sz="4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72096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 idx="4294967295"/>
          </p:nvPr>
        </p:nvSpPr>
        <p:spPr bwMode="auto">
          <a:xfrm>
            <a:off x="3131840" y="127670"/>
            <a:ext cx="4320480" cy="781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nl-BE" sz="6600" b="1" dirty="0" smtClean="0">
                <a:solidFill>
                  <a:srgbClr val="990000"/>
                </a:solidFill>
              </a:rPr>
              <a:t>3 </a:t>
            </a:r>
            <a:r>
              <a:rPr lang="nl-BE" sz="6600" b="1" dirty="0" err="1" smtClean="0">
                <a:solidFill>
                  <a:srgbClr val="990000"/>
                </a:solidFill>
              </a:rPr>
              <a:t>pillars</a:t>
            </a:r>
            <a:endParaRPr lang="nl-BE" sz="6600" b="1" dirty="0" smtClean="0">
              <a:solidFill>
                <a:srgbClr val="990000"/>
              </a:solidFill>
            </a:endParaRPr>
          </a:p>
        </p:txBody>
      </p:sp>
      <p:pic>
        <p:nvPicPr>
          <p:cNvPr id="27651" name="Picture 5" descr="http://t2.gstatic.com/images?q=tbn:ANd9GcT9maQpHveP7AbXlQ-DC_NlPDNtK4bU_3iT4oaazw2nNtXqnJp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750" y="2780928"/>
            <a:ext cx="25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6"/>
          <p:cNvSpPr txBox="1">
            <a:spLocks noChangeArrowheads="1"/>
          </p:cNvSpPr>
          <p:nvPr/>
        </p:nvSpPr>
        <p:spPr bwMode="auto">
          <a:xfrm>
            <a:off x="251520" y="1580599"/>
            <a:ext cx="2825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nl-BE" sz="3600" dirty="0" err="1" smtClean="0">
                <a:latin typeface="Gill Sans MT" pitchFamily="34" charset="0"/>
              </a:rPr>
              <a:t>External</a:t>
            </a:r>
            <a:r>
              <a:rPr lang="nl-BE" sz="3600" dirty="0" smtClean="0">
                <a:latin typeface="Gill Sans MT" pitchFamily="34" charset="0"/>
              </a:rPr>
              <a:t> </a:t>
            </a:r>
            <a:r>
              <a:rPr lang="nl-BE" sz="3600" dirty="0" err="1" smtClean="0">
                <a:latin typeface="Gill Sans MT" pitchFamily="34" charset="0"/>
              </a:rPr>
              <a:t>Costs</a:t>
            </a:r>
            <a:endParaRPr lang="nl-BE" sz="3600" dirty="0">
              <a:latin typeface="Gill Sans MT" pitchFamily="34" charset="0"/>
            </a:endParaRPr>
          </a:p>
        </p:txBody>
      </p:sp>
      <p:sp>
        <p:nvSpPr>
          <p:cNvPr id="27653" name="Tekstvak 6"/>
          <p:cNvSpPr txBox="1">
            <a:spLocks noChangeArrowheads="1"/>
          </p:cNvSpPr>
          <p:nvPr/>
        </p:nvSpPr>
        <p:spPr bwMode="auto">
          <a:xfrm>
            <a:off x="5734625" y="1804186"/>
            <a:ext cx="3286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 sz="3600" dirty="0" err="1" smtClean="0">
                <a:latin typeface="Gill Sans MT" pitchFamily="34" charset="0"/>
              </a:rPr>
              <a:t>Transformations</a:t>
            </a:r>
            <a:endParaRPr lang="nl-BE" sz="3600" dirty="0">
              <a:latin typeface="Gill Sans MT" pitchFamily="34" charset="0"/>
            </a:endParaRPr>
          </a:p>
        </p:txBody>
      </p:sp>
      <p:sp>
        <p:nvSpPr>
          <p:cNvPr id="27654" name="Tekstvak 6"/>
          <p:cNvSpPr txBox="1">
            <a:spLocks noChangeArrowheads="1"/>
          </p:cNvSpPr>
          <p:nvPr/>
        </p:nvSpPr>
        <p:spPr bwMode="auto">
          <a:xfrm>
            <a:off x="2932625" y="1816060"/>
            <a:ext cx="2825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 sz="3600" dirty="0">
                <a:latin typeface="Gill Sans MT" pitchFamily="34" charset="0"/>
              </a:rPr>
              <a:t>Operations</a:t>
            </a:r>
          </a:p>
        </p:txBody>
      </p:sp>
      <p:pic>
        <p:nvPicPr>
          <p:cNvPr id="14" name="Afbeelding 13" descr="transform_hands.jpg"/>
          <p:cNvPicPr preferRelativeResize="0">
            <a:picLocks/>
          </p:cNvPicPr>
          <p:nvPr/>
        </p:nvPicPr>
        <p:blipFill>
          <a:blip r:embed="rId4" cstate="print"/>
          <a:srcRect l="26050" r="19074"/>
          <a:stretch>
            <a:fillRect/>
          </a:stretch>
        </p:blipFill>
        <p:spPr>
          <a:xfrm>
            <a:off x="6140861" y="2780928"/>
            <a:ext cx="2520000" cy="2880000"/>
          </a:xfrm>
          <a:prstGeom prst="rect">
            <a:avLst/>
          </a:prstGeom>
        </p:spPr>
      </p:pic>
      <p:pic>
        <p:nvPicPr>
          <p:cNvPr id="16" name="Afbeelding 15" descr="whiteboard-flowchart.jpg"/>
          <p:cNvPicPr preferRelativeResize="0">
            <a:picLocks/>
          </p:cNvPicPr>
          <p:nvPr/>
        </p:nvPicPr>
        <p:blipFill>
          <a:blip r:embed="rId5" cstate="print"/>
          <a:srcRect l="4398" r="3707"/>
          <a:stretch>
            <a:fillRect/>
          </a:stretch>
        </p:blipFill>
        <p:spPr>
          <a:xfrm>
            <a:off x="3205725" y="2780928"/>
            <a:ext cx="2520000" cy="2880000"/>
          </a:xfrm>
          <a:prstGeom prst="rect">
            <a:avLst/>
          </a:prstGeom>
        </p:spPr>
      </p:pic>
      <p:pic>
        <p:nvPicPr>
          <p:cNvPr id="9" name="Picture 4" descr="logo_optifed_col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3330" y="44624"/>
            <a:ext cx="161316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0528" y="-171400"/>
            <a:ext cx="9577064" cy="720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27584" y="1700808"/>
            <a:ext cx="5760639" cy="165618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Together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36511" y="836712"/>
            <a:ext cx="5760639" cy="165618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Possibl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7664" y="2780928"/>
            <a:ext cx="5760639" cy="1656184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 Less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483768" y="3717032"/>
            <a:ext cx="5760639" cy="1656184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Otherwise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Picture 3" descr="Work LIVE LEARN PLAY _NEW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7" y="1193822"/>
            <a:ext cx="9142413" cy="5449887"/>
          </a:xfrm>
          <a:prstGeom prst="rect">
            <a:avLst/>
          </a:prstGeom>
          <a:noFill/>
        </p:spPr>
      </p:pic>
      <p:pic>
        <p:nvPicPr>
          <p:cNvPr id="8" name="Picture 4" descr="Windows_WLPL_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738" y="5245122"/>
            <a:ext cx="857250" cy="855662"/>
          </a:xfrm>
          <a:prstGeom prst="rect">
            <a:avLst/>
          </a:prstGeom>
          <a:noFill/>
        </p:spPr>
      </p:pic>
      <p:pic>
        <p:nvPicPr>
          <p:cNvPr id="9" name="Picture 5" descr="Windows_WLPL_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7663" y="3629047"/>
            <a:ext cx="804863" cy="798512"/>
          </a:xfrm>
          <a:prstGeom prst="rect">
            <a:avLst/>
          </a:prstGeom>
          <a:noFill/>
        </p:spPr>
      </p:pic>
      <p:pic>
        <p:nvPicPr>
          <p:cNvPr id="10" name="Picture 6" descr="Windows_WLPL_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2113" y="1190647"/>
            <a:ext cx="806450" cy="785812"/>
          </a:xfrm>
          <a:prstGeom prst="rect">
            <a:avLst/>
          </a:prstGeom>
          <a:noFill/>
        </p:spPr>
      </p:pic>
      <p:pic>
        <p:nvPicPr>
          <p:cNvPr id="11" name="Picture 7" descr="Windows_WLPL_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1676" y="5260997"/>
            <a:ext cx="1631950" cy="1381125"/>
          </a:xfrm>
          <a:prstGeom prst="rect">
            <a:avLst/>
          </a:prstGeom>
          <a:noFill/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743576" y="1184297"/>
            <a:ext cx="857250" cy="798512"/>
          </a:xfrm>
          <a:prstGeom prst="rect">
            <a:avLst/>
          </a:prstGeom>
          <a:solidFill>
            <a:srgbClr val="26C0FE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762626" y="5254647"/>
            <a:ext cx="857250" cy="819150"/>
          </a:xfrm>
          <a:prstGeom prst="rect">
            <a:avLst/>
          </a:prstGeom>
          <a:solidFill>
            <a:srgbClr val="019BD9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8258176" y="4427559"/>
            <a:ext cx="857250" cy="817563"/>
          </a:xfrm>
          <a:prstGeom prst="rect">
            <a:avLst/>
          </a:prstGeom>
          <a:solidFill>
            <a:srgbClr val="019BD9">
              <a:alpha val="7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26987" y="5207022"/>
            <a:ext cx="876300" cy="866775"/>
          </a:xfrm>
          <a:prstGeom prst="rect">
            <a:avLst/>
          </a:prstGeom>
          <a:solidFill>
            <a:srgbClr val="019BD9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39788" y="3638572"/>
            <a:ext cx="800100" cy="798512"/>
          </a:xfrm>
          <a:prstGeom prst="rect">
            <a:avLst/>
          </a:prstGeom>
          <a:solidFill>
            <a:srgbClr val="26C0FE">
              <a:alpha val="73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4135438" y="5245122"/>
            <a:ext cx="827088" cy="1398587"/>
          </a:xfrm>
          <a:prstGeom prst="rect">
            <a:avLst/>
          </a:prstGeom>
          <a:solidFill>
            <a:srgbClr val="019BD9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3325813" y="4437084"/>
            <a:ext cx="828675" cy="798513"/>
          </a:xfrm>
          <a:prstGeom prst="rect">
            <a:avLst/>
          </a:prstGeom>
          <a:solidFill>
            <a:srgbClr val="019BD9">
              <a:alpha val="48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5762626" y="2838472"/>
            <a:ext cx="828675" cy="1589087"/>
          </a:xfrm>
          <a:prstGeom prst="rect">
            <a:avLst/>
          </a:prstGeom>
          <a:solidFill>
            <a:srgbClr val="26C0FE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-26987" y="1193822"/>
            <a:ext cx="914241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-26987" y="4437084"/>
            <a:ext cx="914241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5400000">
            <a:off x="-1074737" y="3917972"/>
            <a:ext cx="5449887" cy="158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rot="5400000">
            <a:off x="-1884362" y="3917972"/>
            <a:ext cx="5449887" cy="158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rot="5400000">
            <a:off x="3871914" y="3913209"/>
            <a:ext cx="5459412" cy="15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 rot="5400000">
            <a:off x="4691064" y="3913209"/>
            <a:ext cx="5459412" cy="15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-26987" y="1992334"/>
            <a:ext cx="827405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rot="5400000">
            <a:off x="592138" y="3917972"/>
            <a:ext cx="54483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rot="5400000">
            <a:off x="2220913" y="3917972"/>
            <a:ext cx="5449887" cy="158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rot="5400000">
            <a:off x="3048001" y="3927497"/>
            <a:ext cx="5430837" cy="15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-36512" y="5235597"/>
            <a:ext cx="44497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rot="5400000">
            <a:off x="1596232" y="2104253"/>
            <a:ext cx="1782762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>
            <a:off x="8258176" y="1992334"/>
            <a:ext cx="85725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743576" y="3638572"/>
            <a:ext cx="2503487" cy="1627187"/>
            <a:chOff x="3635" y="2427"/>
            <a:chExt cx="1577" cy="1025"/>
          </a:xfrm>
        </p:grpSpPr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3635" y="2427"/>
              <a:ext cx="1577" cy="1025"/>
            </a:xfrm>
            <a:prstGeom prst="rect">
              <a:avLst/>
            </a:prstGeom>
            <a:solidFill>
              <a:srgbClr val="3E67A4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73025" tIns="36511" rIns="73025" bIns="36511" anchor="ctr"/>
            <a:lstStyle/>
            <a:p>
              <a:endParaRPr lang="fr-BE"/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3713" y="2474"/>
              <a:ext cx="1357" cy="9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>
              <a:spAutoFit/>
            </a:bodyPr>
            <a:lstStyle/>
            <a:p>
              <a:pPr defTabSz="814388" eaLnBrk="0" hangingPunct="0">
                <a:lnSpc>
                  <a:spcPct val="90000"/>
                </a:lnSpc>
              </a:pPr>
              <a:r>
                <a:rPr lang="en-US" sz="2000" b="1" dirty="0">
                  <a:solidFill>
                    <a:srgbClr val="AABFDE"/>
                  </a:solidFill>
                </a:rPr>
                <a:t>Reflecting</a:t>
              </a:r>
              <a:r>
                <a:rPr lang="en-US" sz="2000" dirty="0"/>
                <a:t> </a:t>
              </a:r>
              <a:br>
                <a:rPr lang="en-US" sz="2000" dirty="0"/>
              </a:br>
              <a:r>
                <a:rPr lang="en-US" sz="2000" dirty="0">
                  <a:solidFill>
                    <a:schemeClr val="bg1"/>
                  </a:solidFill>
                </a:rPr>
                <a:t/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customers</a:t>
              </a:r>
              <a:r>
                <a:rPr lang="en-US" sz="2000" dirty="0">
                  <a:solidFill>
                    <a:schemeClr val="bg1"/>
                  </a:solidFill>
                </a:rPr>
                <a:t>, 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partners</a:t>
              </a:r>
              <a:r>
                <a:rPr lang="en-US" sz="2000" dirty="0">
                  <a:solidFill>
                    <a:schemeClr val="bg1"/>
                  </a:solidFill>
                </a:rPr>
                <a:t>, 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communities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4946651" y="1212872"/>
            <a:ext cx="3386137" cy="1625600"/>
            <a:chOff x="3133" y="899"/>
            <a:chExt cx="2133" cy="1024"/>
          </a:xfrm>
        </p:grpSpPr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3133" y="899"/>
              <a:ext cx="2079" cy="1024"/>
            </a:xfrm>
            <a:prstGeom prst="rect">
              <a:avLst/>
            </a:prstGeom>
            <a:solidFill>
              <a:srgbClr val="66327E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73025" tIns="36511" rIns="73025" bIns="36511" anchor="ctr"/>
            <a:lstStyle/>
            <a:p>
              <a:endParaRPr lang="fr-BE"/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3197" y="1036"/>
              <a:ext cx="2069" cy="7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>
              <a:spAutoFit/>
            </a:bodyPr>
            <a:lstStyle/>
            <a:p>
              <a:pPr defTabSz="814388" eaLnBrk="0" hangingPunct="0">
                <a:lnSpc>
                  <a:spcPct val="90000"/>
                </a:lnSpc>
              </a:pPr>
              <a:r>
                <a:rPr lang="en-US" sz="2000">
                  <a:solidFill>
                    <a:schemeClr val="bg1"/>
                  </a:solidFill>
                </a:rPr>
                <a:t>Creating an</a:t>
              </a:r>
              <a:r>
                <a:rPr lang="en-US" sz="2000"/>
                <a:t> </a:t>
              </a:r>
              <a:r>
                <a:rPr lang="en-US" sz="2000" b="1">
                  <a:solidFill>
                    <a:srgbClr val="BF91D3"/>
                  </a:solidFill>
                </a:rPr>
                <a:t>environment </a:t>
              </a:r>
              <a:r>
                <a:rPr lang="en-US" sz="2000">
                  <a:solidFill>
                    <a:schemeClr val="bg1"/>
                  </a:solidFill>
                </a:rPr>
                <a:t>where people can speak up, can participate, can have successful careers</a:t>
              </a: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497139" y="3603647"/>
            <a:ext cx="1636713" cy="2497137"/>
            <a:chOff x="1590" y="2405"/>
            <a:chExt cx="1031" cy="1573"/>
          </a:xfrm>
        </p:grpSpPr>
        <p:sp>
          <p:nvSpPr>
            <p:cNvPr id="40" name="Rectangle 37"/>
            <p:cNvSpPr>
              <a:spLocks noChangeArrowheads="1"/>
            </p:cNvSpPr>
            <p:nvPr/>
          </p:nvSpPr>
          <p:spPr bwMode="auto">
            <a:xfrm>
              <a:off x="1590" y="2405"/>
              <a:ext cx="1031" cy="1573"/>
            </a:xfrm>
            <a:prstGeom prst="rect">
              <a:avLst/>
            </a:prstGeom>
            <a:solidFill>
              <a:srgbClr val="758D1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endParaRPr lang="fr-BE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1612" y="2620"/>
              <a:ext cx="997" cy="12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82124" tIns="41061" rIns="82124" bIns="41061">
              <a:spAutoFit/>
            </a:bodyPr>
            <a:lstStyle/>
            <a:p>
              <a:pPr defTabSz="814388" eaLnBrk="0" hangingPunct="0">
                <a:lnSpc>
                  <a:spcPct val="90000"/>
                </a:lnSpc>
              </a:pPr>
              <a:r>
                <a:rPr lang="en-US" sz="2000" b="1" dirty="0">
                  <a:solidFill>
                    <a:srgbClr val="C2DC62"/>
                  </a:solidFill>
                </a:rPr>
                <a:t>Welcoming</a:t>
              </a:r>
              <a:r>
                <a:rPr lang="en-US" sz="2000" dirty="0"/>
                <a:t> </a:t>
              </a:r>
              <a:r>
                <a:rPr lang="en-US" sz="2000" dirty="0">
                  <a:solidFill>
                    <a:schemeClr val="bg1"/>
                  </a:solidFill>
                </a:rPr>
                <a:t>different approaches, styles, perspectives, </a:t>
              </a:r>
              <a:r>
                <a:rPr lang="en-US" sz="2000" dirty="0" smtClean="0">
                  <a:solidFill>
                    <a:schemeClr val="bg1"/>
                  </a:solidFill>
                </a:rPr>
                <a:t>experiences,</a:t>
              </a:r>
            </a:p>
            <a:p>
              <a:pPr defTabSz="814388" eaLnBrk="0" hangingPunct="0"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bg1"/>
                  </a:solidFill>
                </a:rPr>
                <a:t>initiatives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-26987" y="1982809"/>
            <a:ext cx="3498850" cy="836613"/>
            <a:chOff x="0" y="1384"/>
            <a:chExt cx="2204" cy="527"/>
          </a:xfrm>
        </p:grpSpPr>
        <p:sp>
          <p:nvSpPr>
            <p:cNvPr id="43" name="Rectangle 40"/>
            <p:cNvSpPr>
              <a:spLocks noChangeArrowheads="1"/>
            </p:cNvSpPr>
            <p:nvPr/>
          </p:nvSpPr>
          <p:spPr bwMode="auto">
            <a:xfrm>
              <a:off x="0" y="1384"/>
              <a:ext cx="2105" cy="527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endParaRPr lang="fr-BE"/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2" y="1542"/>
              <a:ext cx="2182" cy="2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>
              <a:spAutoFit/>
            </a:bodyPr>
            <a:lstStyle/>
            <a:p>
              <a:pPr defTabSz="814388" eaLnBrk="0" hangingPunct="0">
                <a:lnSpc>
                  <a:spcPct val="90000"/>
                </a:lnSpc>
              </a:pPr>
              <a:r>
                <a:rPr lang="en-US" sz="2000" b="1" dirty="0" smtClean="0"/>
                <a:t>Talent </a:t>
              </a:r>
              <a:r>
                <a:rPr lang="en-US" sz="2000" dirty="0" smtClean="0"/>
                <a:t>Development</a:t>
              </a:r>
              <a:endParaRPr lang="en-US" sz="2000" dirty="0"/>
            </a:p>
          </p:txBody>
        </p:sp>
      </p:grpSp>
      <p:sp>
        <p:nvSpPr>
          <p:cNvPr id="45" name="Line 42"/>
          <p:cNvSpPr>
            <a:spLocks noChangeShapeType="1"/>
          </p:cNvSpPr>
          <p:nvPr/>
        </p:nvSpPr>
        <p:spPr bwMode="auto">
          <a:xfrm rot="5400000">
            <a:off x="574676" y="4730772"/>
            <a:ext cx="3824287" cy="15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46" name="Line 43"/>
          <p:cNvSpPr>
            <a:spLocks noChangeShapeType="1"/>
          </p:cNvSpPr>
          <p:nvPr/>
        </p:nvSpPr>
        <p:spPr bwMode="auto">
          <a:xfrm rot="5400000">
            <a:off x="1409701" y="3917972"/>
            <a:ext cx="5449887" cy="15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-26987" y="6064272"/>
            <a:ext cx="914241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48" name="Line 45"/>
          <p:cNvSpPr>
            <a:spLocks noChangeShapeType="1"/>
          </p:cNvSpPr>
          <p:nvPr/>
        </p:nvSpPr>
        <p:spPr bwMode="auto">
          <a:xfrm>
            <a:off x="4133851" y="5235597"/>
            <a:ext cx="498157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49" name="Line 46"/>
          <p:cNvSpPr>
            <a:spLocks noChangeShapeType="1"/>
          </p:cNvSpPr>
          <p:nvPr/>
        </p:nvSpPr>
        <p:spPr bwMode="auto">
          <a:xfrm>
            <a:off x="-26987" y="3629047"/>
            <a:ext cx="914241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50" name="Line 47"/>
          <p:cNvSpPr>
            <a:spLocks noChangeShapeType="1"/>
          </p:cNvSpPr>
          <p:nvPr/>
        </p:nvSpPr>
        <p:spPr bwMode="auto">
          <a:xfrm rot="5400000">
            <a:off x="5518151" y="3913209"/>
            <a:ext cx="5459412" cy="158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51" name="Line 48"/>
          <p:cNvSpPr>
            <a:spLocks noChangeShapeType="1"/>
          </p:cNvSpPr>
          <p:nvPr/>
        </p:nvSpPr>
        <p:spPr bwMode="auto">
          <a:xfrm flipV="1">
            <a:off x="5762626" y="2838472"/>
            <a:ext cx="0" cy="38052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52" name="Line 49"/>
          <p:cNvSpPr>
            <a:spLocks noChangeShapeType="1"/>
          </p:cNvSpPr>
          <p:nvPr/>
        </p:nvSpPr>
        <p:spPr bwMode="auto">
          <a:xfrm>
            <a:off x="-26987" y="2819422"/>
            <a:ext cx="914241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53" name="Line 50"/>
          <p:cNvSpPr>
            <a:spLocks noChangeShapeType="1"/>
          </p:cNvSpPr>
          <p:nvPr/>
        </p:nvSpPr>
        <p:spPr bwMode="auto">
          <a:xfrm>
            <a:off x="-36512" y="1992334"/>
            <a:ext cx="498157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54" name="Line 51"/>
          <p:cNvSpPr>
            <a:spLocks noChangeShapeType="1"/>
          </p:cNvSpPr>
          <p:nvPr/>
        </p:nvSpPr>
        <p:spPr bwMode="auto">
          <a:xfrm flipV="1">
            <a:off x="3314701" y="1193822"/>
            <a:ext cx="0" cy="24352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55" name="Line 52"/>
          <p:cNvSpPr>
            <a:spLocks noChangeShapeType="1"/>
          </p:cNvSpPr>
          <p:nvPr/>
        </p:nvSpPr>
        <p:spPr bwMode="auto">
          <a:xfrm flipV="1">
            <a:off x="4943476" y="1193822"/>
            <a:ext cx="0" cy="24352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endParaRPr lang="fr-BE"/>
          </a:p>
        </p:txBody>
      </p:sp>
      <p:sp>
        <p:nvSpPr>
          <p:cNvPr id="56" name="Rectangle 55"/>
          <p:cNvSpPr/>
          <p:nvPr/>
        </p:nvSpPr>
        <p:spPr>
          <a:xfrm>
            <a:off x="179512" y="12940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dirty="0" smtClean="0">
                <a:solidFill>
                  <a:srgbClr val="FFC000"/>
                </a:solidFill>
              </a:rPr>
              <a:t>Culture…</a:t>
            </a:r>
            <a:endParaRPr lang="fr-BE" sz="3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4837504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49029" t="42634" r="8337" b="37381"/>
          <a:stretch>
            <a:fillRect/>
          </a:stretch>
        </p:blipFill>
        <p:spPr bwMode="auto">
          <a:xfrm>
            <a:off x="4788023" y="2447891"/>
            <a:ext cx="3960441" cy="148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627784" y="5755903"/>
            <a:ext cx="5508104" cy="769441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dirty="0" err="1" smtClean="0"/>
              <a:t>Human</a:t>
            </a:r>
            <a:r>
              <a:rPr lang="fr-BE" sz="2200" dirty="0" smtClean="0"/>
              <a:t> </a:t>
            </a:r>
            <a:r>
              <a:rPr lang="fr-BE" sz="2200" dirty="0" err="1" smtClean="0"/>
              <a:t>Oriented</a:t>
            </a:r>
            <a:r>
              <a:rPr lang="fr-BE" sz="2200" dirty="0" smtClean="0"/>
              <a:t> Leadership </a:t>
            </a:r>
            <a:r>
              <a:rPr lang="fr-BE" sz="2200" dirty="0" err="1" smtClean="0"/>
              <a:t>journey</a:t>
            </a:r>
            <a:endParaRPr lang="fr-BE" sz="2200" dirty="0" smtClean="0"/>
          </a:p>
          <a:p>
            <a:pPr algn="ctr"/>
            <a:r>
              <a:rPr lang="fr-BE" sz="2200" dirty="0" err="1" smtClean="0"/>
              <a:t>Linking</a:t>
            </a:r>
            <a:r>
              <a:rPr lang="fr-BE" sz="2200" dirty="0" smtClean="0"/>
              <a:t> </a:t>
            </a:r>
            <a:r>
              <a:rPr lang="fr-BE" sz="2200" dirty="0" err="1" smtClean="0"/>
              <a:t>Individuals</a:t>
            </a:r>
            <a:r>
              <a:rPr lang="fr-BE" sz="2200" dirty="0" smtClean="0"/>
              <a:t>, Teams, </a:t>
            </a:r>
            <a:r>
              <a:rPr lang="fr-BE" sz="2200" dirty="0" err="1" smtClean="0"/>
              <a:t>Organizations</a:t>
            </a:r>
            <a:endParaRPr lang="fr-FR" sz="2200" dirty="0"/>
          </a:p>
        </p:txBody>
      </p:sp>
      <p:pic>
        <p:nvPicPr>
          <p:cNvPr id="12" name="Picture 1" descr="S:\LOGOS .BE\rgb_basic_pc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903392"/>
            <a:ext cx="1009134" cy="954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6804025" y="6429375"/>
            <a:ext cx="1654175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30CF0F5F-58DB-450A-9758-0BEDEA914368}" type="slidenum">
              <a:rPr lang="nl-NL" sz="1200">
                <a:solidFill>
                  <a:srgbClr val="969696"/>
                </a:solidFill>
                <a:latin typeface="+mn-lt"/>
              </a:rPr>
              <a:pPr algn="r">
                <a:defRPr/>
              </a:pPr>
              <a:t>59</a:t>
            </a:fld>
            <a:endParaRPr lang="nl-NL" sz="1200" dirty="0">
              <a:solidFill>
                <a:srgbClr val="969696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l-BE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9512" y="2060848"/>
            <a:ext cx="87129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nl-BE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4" charset="0"/>
            </a:endParaRPr>
          </a:p>
          <a:p>
            <a:pPr algn="r">
              <a:defRPr/>
            </a:pPr>
            <a:r>
              <a:rPr lang="nl-BE" sz="9600" dirty="0" smtClean="0">
                <a:solidFill>
                  <a:srgbClr val="FF0000"/>
                </a:solidFill>
                <a:latin typeface="Gill Sans MT" pitchFamily="34" charset="0"/>
              </a:rPr>
              <a:t>286 </a:t>
            </a:r>
            <a:r>
              <a:rPr lang="nl-BE" sz="9600" dirty="0" err="1" smtClean="0">
                <a:solidFill>
                  <a:srgbClr val="FF0000"/>
                </a:solidFill>
                <a:latin typeface="Gill Sans MT" pitchFamily="34" charset="0"/>
              </a:rPr>
              <a:t>participants</a:t>
            </a:r>
            <a:r>
              <a:rPr lang="nl-BE" sz="9600" dirty="0" smtClean="0">
                <a:solidFill>
                  <a:srgbClr val="FF0000"/>
                </a:solidFill>
                <a:latin typeface="Gill Sans MT" pitchFamily="34" charset="0"/>
              </a:rPr>
              <a:t>,</a:t>
            </a:r>
            <a:endParaRPr lang="nl-BE" sz="9600" dirty="0">
              <a:solidFill>
                <a:srgbClr val="FF0000"/>
              </a:solidFill>
              <a:latin typeface="Gill Sans MT" pitchFamily="34" charset="0"/>
            </a:endParaRPr>
          </a:p>
          <a:p>
            <a:pPr algn="ctr">
              <a:defRPr/>
            </a:pPr>
            <a:endParaRPr lang="nl-BE" sz="7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4" charset="0"/>
            </a:endParaRPr>
          </a:p>
        </p:txBody>
      </p:sp>
      <p:sp>
        <p:nvSpPr>
          <p:cNvPr id="18437" name="Tekstvak 6"/>
          <p:cNvSpPr txBox="1">
            <a:spLocks noChangeArrowheads="1"/>
          </p:cNvSpPr>
          <p:nvPr/>
        </p:nvSpPr>
        <p:spPr bwMode="auto">
          <a:xfrm>
            <a:off x="1820738" y="1985417"/>
            <a:ext cx="63579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nl-BE" sz="6000" dirty="0" smtClean="0">
                <a:solidFill>
                  <a:schemeClr val="bg1"/>
                </a:solidFill>
                <a:latin typeface="Gill Sans MT" pitchFamily="34" charset="0"/>
              </a:rPr>
              <a:t>4 </a:t>
            </a:r>
            <a:r>
              <a:rPr lang="nl-BE" sz="6000" dirty="0" err="1" smtClean="0">
                <a:solidFill>
                  <a:schemeClr val="bg1"/>
                </a:solidFill>
                <a:latin typeface="Gill Sans MT" pitchFamily="34" charset="0"/>
              </a:rPr>
              <a:t>years</a:t>
            </a:r>
            <a:r>
              <a:rPr lang="nl-BE" sz="6000" dirty="0" smtClean="0">
                <a:solidFill>
                  <a:schemeClr val="bg1"/>
                </a:solidFill>
                <a:latin typeface="Gill Sans MT" pitchFamily="34" charset="0"/>
              </a:rPr>
              <a:t>…. </a:t>
            </a:r>
            <a:endParaRPr lang="nl-BE" sz="60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43607" y="3545140"/>
            <a:ext cx="83529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BE" sz="6600" dirty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</a:rPr>
              <a:t>         </a:t>
            </a:r>
            <a:r>
              <a:rPr lang="nl-BE" sz="6600" dirty="0" smtClean="0">
                <a:solidFill>
                  <a:srgbClr val="7F7F7F"/>
                </a:solidFill>
                <a:latin typeface="Gill Sans MT" pitchFamily="34" charset="0"/>
              </a:rPr>
              <a:t>40 </a:t>
            </a:r>
            <a:r>
              <a:rPr lang="nl-BE" sz="6600" dirty="0" err="1" smtClean="0">
                <a:solidFill>
                  <a:srgbClr val="7F7F7F"/>
                </a:solidFill>
                <a:latin typeface="Gill Sans MT" pitchFamily="34" charset="0"/>
              </a:rPr>
              <a:t>organizations</a:t>
            </a:r>
            <a:r>
              <a:rPr lang="nl-BE" sz="6600" dirty="0" smtClean="0">
                <a:solidFill>
                  <a:srgbClr val="7F7F7F"/>
                </a:solidFill>
                <a:latin typeface="Gill Sans MT" pitchFamily="34" charset="0"/>
              </a:rPr>
              <a:t> </a:t>
            </a:r>
            <a:endParaRPr lang="nl-BE" sz="6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7" name="Tekstvak 7"/>
          <p:cNvSpPr txBox="1"/>
          <p:nvPr/>
        </p:nvSpPr>
        <p:spPr>
          <a:xfrm>
            <a:off x="791071" y="4293096"/>
            <a:ext cx="83529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nl-BE" sz="6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0"/>
              </a:rPr>
              <a:t>         </a:t>
            </a:r>
            <a:r>
              <a:rPr lang="nl-BE" sz="6600" dirty="0" err="1" smtClean="0">
                <a:solidFill>
                  <a:srgbClr val="FFFF00"/>
                </a:solidFill>
                <a:latin typeface="Gill Sans MT" pitchFamily="34" charset="0"/>
              </a:rPr>
              <a:t>Transversal</a:t>
            </a:r>
            <a:endParaRPr lang="nl-BE" sz="6600" dirty="0">
              <a:solidFill>
                <a:srgbClr val="FFFF00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491" y="0"/>
            <a:ext cx="92669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:\LOGOS P&amp;O\sphere\bordeaux 600p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416" y="6093296"/>
            <a:ext cx="576064" cy="561051"/>
          </a:xfrm>
          <a:prstGeom prst="rect">
            <a:avLst/>
          </a:prstGeom>
          <a:noFill/>
        </p:spPr>
      </p:pic>
      <p:graphicFrame>
        <p:nvGraphicFramePr>
          <p:cNvPr id="3" name="Diagramme 2"/>
          <p:cNvGraphicFramePr/>
          <p:nvPr/>
        </p:nvGraphicFramePr>
        <p:xfrm>
          <a:off x="971600" y="1628800"/>
          <a:ext cx="6096000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179512" y="620688"/>
            <a:ext cx="5848076" cy="10421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lnSpc>
                <a:spcPts val="8000"/>
              </a:lnSpc>
            </a:pPr>
            <a:r>
              <a:rPr lang="fr-FR" sz="6000" b="1" cap="none" spc="0" dirty="0" err="1" smtClean="0">
                <a:ln/>
                <a:effectLst/>
              </a:rPr>
              <a:t>Development</a:t>
            </a:r>
            <a:r>
              <a:rPr lang="fr-FR" sz="6000" b="1" cap="none" spc="0" dirty="0" smtClean="0">
                <a:ln/>
                <a:effectLst/>
              </a:rPr>
              <a:t> 3x3</a:t>
            </a:r>
          </a:p>
        </p:txBody>
      </p:sp>
      <p:graphicFrame>
        <p:nvGraphicFramePr>
          <p:cNvPr id="6" name="Diagramme 5"/>
          <p:cNvGraphicFramePr/>
          <p:nvPr/>
        </p:nvGraphicFramePr>
        <p:xfrm>
          <a:off x="6276528" y="172864"/>
          <a:ext cx="3048000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804" t="12114" r="18349" b="3850"/>
          <a:stretch>
            <a:fillRect/>
          </a:stretch>
        </p:blipFill>
        <p:spPr bwMode="auto">
          <a:xfrm>
            <a:off x="2051720" y="332656"/>
            <a:ext cx="5293955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051720" y="260648"/>
            <a:ext cx="5328592" cy="640871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763688" y="1124744"/>
            <a:ext cx="3031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400" dirty="0" err="1" smtClean="0">
                <a:solidFill>
                  <a:schemeClr val="accent2">
                    <a:lumMod val="75000"/>
                  </a:schemeClr>
                </a:solidFill>
              </a:rPr>
              <a:t>Individual</a:t>
            </a:r>
            <a:endParaRPr lang="fr-FR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60032" y="1196752"/>
            <a:ext cx="3788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400" dirty="0" err="1" smtClean="0">
                <a:solidFill>
                  <a:schemeClr val="accent6">
                    <a:lumMod val="75000"/>
                  </a:schemeClr>
                </a:solidFill>
              </a:rPr>
              <a:t>Organization</a:t>
            </a:r>
            <a:endParaRPr lang="fr-FR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20072" y="3573016"/>
            <a:ext cx="3463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400" dirty="0" smtClean="0">
                <a:solidFill>
                  <a:schemeClr val="tx2">
                    <a:lumMod val="75000"/>
                  </a:schemeClr>
                </a:solidFill>
              </a:rPr>
              <a:t>Networking</a:t>
            </a:r>
            <a:endParaRPr lang="fr-FR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2" descr="S:\LOGOS P&amp;O\sphere\bordeaux 600px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5949280"/>
            <a:ext cx="742583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1600200"/>
            <a:ext cx="6912768" cy="4525963"/>
          </a:xfrm>
        </p:spPr>
        <p:txBody>
          <a:bodyPr>
            <a:normAutofit/>
          </a:bodyPr>
          <a:lstStyle/>
          <a:p>
            <a:r>
              <a:rPr lang="fr-BE" dirty="0" err="1" smtClean="0"/>
              <a:t>Intake</a:t>
            </a:r>
            <a:r>
              <a:rPr lang="fr-BE" dirty="0" smtClean="0"/>
              <a:t> d’orientation</a:t>
            </a:r>
          </a:p>
          <a:p>
            <a:r>
              <a:rPr lang="fr-BE" dirty="0" smtClean="0"/>
              <a:t>Trajet Vitruvius</a:t>
            </a:r>
          </a:p>
          <a:p>
            <a:r>
              <a:rPr lang="fr-BE" dirty="0" smtClean="0"/>
              <a:t>Nouveaux Services</a:t>
            </a:r>
          </a:p>
          <a:p>
            <a:pPr lvl="1"/>
            <a:r>
              <a:rPr lang="fr-BE" dirty="0" smtClean="0"/>
              <a:t>Coaching individuel pour Top</a:t>
            </a:r>
          </a:p>
          <a:p>
            <a:endParaRPr lang="fr-BE" dirty="0" smtClean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050293" y="116632"/>
            <a:ext cx="51106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8000" b="1" spc="5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Individual</a:t>
            </a:r>
            <a:endParaRPr lang="fr-FR" sz="80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979712" y="1484784"/>
          <a:ext cx="6912767" cy="438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872208"/>
                <a:gridCol w="1440160"/>
                <a:gridCol w="1512167"/>
              </a:tblGrid>
              <a:tr h="1765034">
                <a:tc>
                  <a:txBody>
                    <a:bodyPr/>
                    <a:lstStyle/>
                    <a:p>
                      <a:r>
                        <a:rPr lang="fr-BE" dirty="0" smtClean="0"/>
                        <a:t>Module</a:t>
                      </a:r>
                      <a:endParaRPr lang="fr-BE" dirty="0"/>
                    </a:p>
                  </a:txBody>
                  <a:tcPr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>
                          <a:solidFill>
                            <a:srgbClr val="FFFFCC"/>
                          </a:solidFill>
                        </a:rPr>
                        <a:t>Top managers &amp; </a:t>
                      </a:r>
                      <a:r>
                        <a:rPr lang="fr-BE" dirty="0" err="1" smtClean="0">
                          <a:solidFill>
                            <a:srgbClr val="FFFFCC"/>
                          </a:solidFill>
                        </a:rPr>
                        <a:t>executives</a:t>
                      </a:r>
                      <a:endParaRPr lang="fr-BE" dirty="0">
                        <a:solidFill>
                          <a:srgbClr val="FFFFCC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 smtClean="0"/>
                        <a:t>Middle managers</a:t>
                      </a:r>
                      <a:endParaRPr lang="fr-BE" b="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baseline="0" dirty="0" smtClean="0"/>
                        <a:t> P&amp;O staff</a:t>
                      </a:r>
                      <a:endParaRPr lang="fr-BE" b="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2208"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bg1"/>
                          </a:solidFill>
                        </a:rPr>
                        <a:t>Intake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A34F09">
                            <a:shade val="30000"/>
                            <a:satMod val="115000"/>
                          </a:srgbClr>
                        </a:gs>
                        <a:gs pos="50000">
                          <a:srgbClr val="A34F09">
                            <a:shade val="67500"/>
                            <a:satMod val="115000"/>
                          </a:srgbClr>
                        </a:gs>
                        <a:gs pos="100000">
                          <a:srgbClr val="A34F0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2208"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bg1"/>
                          </a:solidFill>
                        </a:rPr>
                        <a:t>Vitruvius</a:t>
                      </a:r>
                      <a:r>
                        <a:rPr lang="fr-BE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BE" dirty="0" err="1" smtClean="0">
                          <a:solidFill>
                            <a:schemeClr val="bg1"/>
                          </a:solidFill>
                        </a:rPr>
                        <a:t>Journey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A34F09">
                            <a:shade val="30000"/>
                            <a:satMod val="115000"/>
                          </a:srgbClr>
                        </a:gs>
                        <a:gs pos="50000">
                          <a:srgbClr val="A34F09">
                            <a:shade val="67500"/>
                            <a:satMod val="115000"/>
                          </a:srgbClr>
                        </a:gs>
                        <a:gs pos="100000">
                          <a:srgbClr val="A34F0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381200"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bg1"/>
                          </a:solidFill>
                        </a:rPr>
                        <a:t>Individual</a:t>
                      </a:r>
                      <a:r>
                        <a:rPr lang="fr-BE" dirty="0" smtClean="0">
                          <a:solidFill>
                            <a:schemeClr val="bg1"/>
                          </a:solidFill>
                        </a:rPr>
                        <a:t> Coaching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A34F09">
                            <a:shade val="30000"/>
                            <a:satMod val="115000"/>
                          </a:srgbClr>
                        </a:gs>
                        <a:gs pos="50000">
                          <a:srgbClr val="A34F09">
                            <a:shade val="67500"/>
                            <a:satMod val="115000"/>
                          </a:srgbClr>
                        </a:gs>
                        <a:gs pos="100000">
                          <a:srgbClr val="A34F0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33598"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bg1"/>
                          </a:solidFill>
                        </a:rPr>
                        <a:t>Peercoaching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A34F09">
                            <a:shade val="30000"/>
                            <a:satMod val="115000"/>
                          </a:srgbClr>
                        </a:gs>
                        <a:gs pos="50000">
                          <a:srgbClr val="A34F09">
                            <a:shade val="67500"/>
                            <a:satMod val="115000"/>
                          </a:srgbClr>
                        </a:gs>
                        <a:gs pos="100000">
                          <a:srgbClr val="A34F0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BE" sz="18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0168"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bg1"/>
                          </a:solidFill>
                        </a:rPr>
                        <a:t>Intervisions</a:t>
                      </a:r>
                      <a:r>
                        <a:rPr lang="fr-BE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A34F09">
                            <a:shade val="30000"/>
                            <a:satMod val="115000"/>
                          </a:srgbClr>
                        </a:gs>
                        <a:gs pos="50000">
                          <a:srgbClr val="A34F09">
                            <a:shade val="67500"/>
                            <a:satMod val="115000"/>
                          </a:srgbClr>
                        </a:gs>
                        <a:gs pos="100000">
                          <a:srgbClr val="A34F0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BE" sz="18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61602"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bg1"/>
                          </a:solidFill>
                        </a:rPr>
                        <a:t>Mindfulness</a:t>
                      </a:r>
                      <a:r>
                        <a:rPr lang="fr-BE" dirty="0" smtClean="0">
                          <a:solidFill>
                            <a:schemeClr val="bg1"/>
                          </a:solidFill>
                        </a:rPr>
                        <a:t> leadership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dirty="0" smtClean="0"/>
                    </a:p>
                  </a:txBody>
                  <a:tcPr anchor="ctr">
                    <a:gradFill flip="none" rotWithShape="1">
                      <a:gsLst>
                        <a:gs pos="0">
                          <a:srgbClr val="A34F09">
                            <a:shade val="30000"/>
                            <a:satMod val="115000"/>
                          </a:srgbClr>
                        </a:gs>
                        <a:gs pos="50000">
                          <a:srgbClr val="A34F09">
                            <a:shade val="67500"/>
                            <a:satMod val="115000"/>
                          </a:srgbClr>
                        </a:gs>
                        <a:gs pos="100000">
                          <a:srgbClr val="A34F0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BE" sz="180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067944" y="1484784"/>
            <a:ext cx="1872208" cy="439248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0" y="-7166"/>
            <a:ext cx="2555776" cy="6865166"/>
            <a:chOff x="0" y="-7166"/>
            <a:chExt cx="2555776" cy="6865166"/>
          </a:xfrm>
        </p:grpSpPr>
        <p:pic>
          <p:nvPicPr>
            <p:cNvPr id="7" name="Picture 2" descr="http://www.libertasoccidentalis.org/wp-content/uploads/2009/12/Mona-Lisa-Leonardo-da-Vinci-0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255" r="30274"/>
            <a:stretch>
              <a:fillRect/>
            </a:stretch>
          </p:blipFill>
          <p:spPr bwMode="auto">
            <a:xfrm>
              <a:off x="0" y="-7166"/>
              <a:ext cx="1943200" cy="686516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907704" y="0"/>
              <a:ext cx="648072" cy="1340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="" xmlns:p14="http://schemas.microsoft.com/office/powerpoint/2010/main" val="161451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cdn.pearltrees.com/s/preview/index?urlId=399633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12717">
            <a:off x="4714296" y="2137813"/>
            <a:ext cx="4352884" cy="2808312"/>
          </a:xfrm>
          <a:prstGeom prst="rect">
            <a:avLst/>
          </a:prstGeom>
          <a:noFill/>
        </p:spPr>
      </p:pic>
      <p:pic>
        <p:nvPicPr>
          <p:cNvPr id="82948" name="Picture 4" descr="http://mentorwell.com/images/fixed/fix_3typ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0"/>
            <a:ext cx="5652120" cy="1970629"/>
          </a:xfrm>
          <a:prstGeom prst="rect">
            <a:avLst/>
          </a:prstGeom>
          <a:noFill/>
        </p:spPr>
      </p:pic>
      <p:pic>
        <p:nvPicPr>
          <p:cNvPr id="82950" name="Picture 6" descr="http://sites.ehe.osu.edu/wde/files/2012/04/WSJ_ReverseMentoringArtic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80785">
            <a:off x="470804" y="2002223"/>
            <a:ext cx="3983802" cy="408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6707088" cy="4525963"/>
          </a:xfrm>
        </p:spPr>
        <p:txBody>
          <a:bodyPr>
            <a:normAutofit/>
          </a:bodyPr>
          <a:lstStyle/>
          <a:p>
            <a:pPr fontAlgn="t"/>
            <a:endParaRPr lang="fr-BE" dirty="0" smtClean="0"/>
          </a:p>
          <a:p>
            <a:endParaRPr lang="fr-FR" dirty="0"/>
          </a:p>
        </p:txBody>
      </p:sp>
      <p:pic>
        <p:nvPicPr>
          <p:cNvPr id="4" name="Picture 2" descr="http://us.123rf.com/400wm/400/400/daviden/daviden0806/daviden080600015/4292744-mettre-de-cote-dans-les-rayons-de-la-ruche-par-l-39-uterus-de-l-39-uf-les-jeunes-ceux-qui-ne-volent-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767" r="13608"/>
          <a:stretch/>
        </p:blipFill>
        <p:spPr bwMode="auto">
          <a:xfrm>
            <a:off x="36049" y="0"/>
            <a:ext cx="230370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5362" y="116632"/>
            <a:ext cx="66447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8000" b="1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Organization</a:t>
            </a:r>
            <a:endParaRPr lang="fr-FR" sz="80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2483768" y="1737400"/>
          <a:ext cx="6552728" cy="36358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89221"/>
                <a:gridCol w="1521169"/>
                <a:gridCol w="1521169"/>
                <a:gridCol w="1521169"/>
              </a:tblGrid>
              <a:tr h="1440160">
                <a:tc>
                  <a:txBody>
                    <a:bodyPr/>
                    <a:lstStyle/>
                    <a:p>
                      <a:r>
                        <a:rPr lang="fr-BE" dirty="0" smtClean="0"/>
                        <a:t>Module</a:t>
                      </a:r>
                      <a:endParaRPr lang="fr-BE" dirty="0"/>
                    </a:p>
                  </a:txBody>
                  <a:tcPr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>
                          <a:solidFill>
                            <a:srgbClr val="FFFFCC"/>
                          </a:solidFill>
                        </a:rPr>
                        <a:t>Top managers &amp; </a:t>
                      </a:r>
                      <a:r>
                        <a:rPr lang="fr-BE" dirty="0" err="1" smtClean="0">
                          <a:solidFill>
                            <a:srgbClr val="FFFFCC"/>
                          </a:solidFill>
                        </a:rPr>
                        <a:t>executives</a:t>
                      </a:r>
                      <a:endParaRPr lang="fr-BE" dirty="0">
                        <a:solidFill>
                          <a:srgbClr val="FFFFCC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Middle managers</a:t>
                      </a:r>
                      <a:endParaRPr lang="fr-BE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aseline="0" dirty="0" smtClean="0"/>
                        <a:t>P&amp;O staff</a:t>
                      </a:r>
                      <a:endParaRPr lang="fr-BE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67464"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bg1"/>
                          </a:solidFill>
                        </a:rPr>
                        <a:t>Intake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gradFill flip="none" rotWithShape="1">
                      <a:gsLst>
                        <a:gs pos="0">
                          <a:srgbClr val="A34F09">
                            <a:shade val="30000"/>
                            <a:satMod val="115000"/>
                          </a:srgbClr>
                        </a:gs>
                        <a:gs pos="50000">
                          <a:srgbClr val="A34F09">
                            <a:shade val="67500"/>
                            <a:satMod val="115000"/>
                          </a:srgbClr>
                        </a:gs>
                        <a:gs pos="100000">
                          <a:srgbClr val="A34F0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bg1"/>
                          </a:solidFill>
                        </a:rPr>
                        <a:t>Team coaching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gradFill flip="none" rotWithShape="1">
                      <a:gsLst>
                        <a:gs pos="0">
                          <a:srgbClr val="A34F09">
                            <a:shade val="30000"/>
                            <a:satMod val="115000"/>
                          </a:srgbClr>
                        </a:gs>
                        <a:gs pos="50000">
                          <a:srgbClr val="A34F09">
                            <a:shade val="67500"/>
                            <a:satMod val="115000"/>
                          </a:srgbClr>
                        </a:gs>
                        <a:gs pos="100000">
                          <a:srgbClr val="A34F0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bg1"/>
                          </a:solidFill>
                        </a:rPr>
                        <a:t>Leadership</a:t>
                      </a:r>
                      <a:r>
                        <a:rPr lang="fr-BE" baseline="0" dirty="0" smtClean="0">
                          <a:solidFill>
                            <a:schemeClr val="bg1"/>
                          </a:solidFill>
                        </a:rPr>
                        <a:t> culture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A34F09">
                            <a:shade val="30000"/>
                            <a:satMod val="115000"/>
                          </a:srgbClr>
                        </a:gs>
                        <a:gs pos="50000">
                          <a:srgbClr val="A34F09">
                            <a:shade val="67500"/>
                            <a:satMod val="115000"/>
                          </a:srgbClr>
                        </a:gs>
                        <a:gs pos="100000">
                          <a:srgbClr val="A34F0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bg1"/>
                          </a:solidFill>
                        </a:rPr>
                        <a:t>Train the trainer inductive</a:t>
                      </a:r>
                      <a:r>
                        <a:rPr lang="fr-BE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BE" baseline="0" dirty="0" err="1" smtClean="0">
                          <a:solidFill>
                            <a:schemeClr val="bg1"/>
                          </a:solidFill>
                        </a:rPr>
                        <a:t>learning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499992" y="1700808"/>
            <a:ext cx="1512168" cy="367240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6720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7784" y="1700808"/>
            <a:ext cx="6059016" cy="4525963"/>
          </a:xfrm>
        </p:spPr>
        <p:txBody>
          <a:bodyPr/>
          <a:lstStyle/>
          <a:p>
            <a:r>
              <a:rPr lang="fr-BE" sz="4800" dirty="0" err="1" smtClean="0"/>
              <a:t>Alumnis</a:t>
            </a:r>
            <a:endParaRPr lang="fr-BE" sz="4800" dirty="0" smtClean="0"/>
          </a:p>
          <a:p>
            <a:r>
              <a:rPr lang="fr-FR" sz="4800" dirty="0" err="1" smtClean="0"/>
              <a:t>Refresh</a:t>
            </a:r>
            <a:endParaRPr lang="fr-FR" sz="4800" dirty="0" smtClean="0"/>
          </a:p>
          <a:p>
            <a:r>
              <a:rPr lang="fr-FR" sz="4800" dirty="0" smtClean="0"/>
              <a:t>Leadership </a:t>
            </a:r>
            <a:r>
              <a:rPr lang="fr-FR" sz="4800" dirty="0" err="1" smtClean="0"/>
              <a:t>awareness</a:t>
            </a:r>
            <a:endParaRPr lang="fr-FR" sz="4800" dirty="0" smtClean="0"/>
          </a:p>
          <a:p>
            <a:r>
              <a:rPr lang="fr-BE" sz="4800" dirty="0" smtClean="0"/>
              <a:t>Viral </a:t>
            </a:r>
            <a:r>
              <a:rPr lang="fr-BE" sz="4800" dirty="0" err="1" smtClean="0"/>
              <a:t>projects</a:t>
            </a:r>
            <a:endParaRPr lang="fr-FR" sz="4800" dirty="0" smtClean="0"/>
          </a:p>
          <a:p>
            <a:endParaRPr lang="fr-FR" sz="4800" dirty="0"/>
          </a:p>
        </p:txBody>
      </p:sp>
      <p:sp>
        <p:nvSpPr>
          <p:cNvPr id="5" name="Rectangle 4"/>
          <p:cNvSpPr/>
          <p:nvPr/>
        </p:nvSpPr>
        <p:spPr>
          <a:xfrm>
            <a:off x="2696423" y="188640"/>
            <a:ext cx="59121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8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Networking</a:t>
            </a:r>
            <a:endParaRPr lang="fr-FR" sz="80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14" descr="http://www.ecobalane.ch/photos/DSC_0696.jpg"/>
          <p:cNvPicPr>
            <a:picLocks noChangeAspect="1" noChangeArrowheads="1"/>
          </p:cNvPicPr>
          <p:nvPr/>
        </p:nvPicPr>
        <p:blipFill>
          <a:blip r:embed="rId2" cstate="print"/>
          <a:srcRect l="25970" r="24592"/>
          <a:stretch>
            <a:fillRect/>
          </a:stretch>
        </p:blipFill>
        <p:spPr bwMode="auto">
          <a:xfrm>
            <a:off x="0" y="0"/>
            <a:ext cx="2411760" cy="6858000"/>
          </a:xfrm>
          <a:prstGeom prst="rect">
            <a:avLst/>
          </a:prstGeom>
          <a:noFill/>
        </p:spPr>
      </p:pic>
      <p:pic>
        <p:nvPicPr>
          <p:cNvPr id="7" name="Picture 2" descr="S:\LOGOS P&amp;O\sphere\bordeaux 600p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093296"/>
            <a:ext cx="576064" cy="561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personneldecisions.com/corpnewsletter/Chair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experts-entreprises.ifgcnof.com/wp-content/uploads/2011/02/plan-action-parcours-combatt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64754"/>
            <a:ext cx="9144000" cy="7987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lescontamines.com/images/info_pages/ski-hors-pistes-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3" name="Picture 2" descr="http://www.thegoldwatcher.com/wp-content/uploads/2008/10/time-depression-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4538" y="0"/>
            <a:ext cx="5176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1196752"/>
            <a:ext cx="80648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Back to basics : Do the things Right ! Do the Right Things !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Crisis - &gt; alternatives/solutions, out of the box, People, culture &amp; empowerment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 Anticipations </a:t>
            </a:r>
            <a:r>
              <a:rPr lang="en-US" sz="3200" dirty="0" err="1" smtClean="0">
                <a:solidFill>
                  <a:srgbClr val="FF0000"/>
                </a:solidFill>
              </a:rPr>
              <a:t>vs</a:t>
            </a:r>
            <a:r>
              <a:rPr lang="en-US" sz="3200" dirty="0" smtClean="0">
                <a:solidFill>
                  <a:srgbClr val="FF0000"/>
                </a:solidFill>
              </a:rPr>
              <a:t> Reactions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High expectations from the TOP &amp; development - &gt; what’s about you ?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Leadership definitions ?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Trainings </a:t>
            </a:r>
            <a:r>
              <a:rPr lang="en-US" sz="3200" dirty="0" err="1" smtClean="0"/>
              <a:t>vs</a:t>
            </a:r>
            <a:r>
              <a:rPr lang="en-US" sz="3200" dirty="0" smtClean="0"/>
              <a:t> Journey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One stop show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multilayers</a:t>
            </a:r>
            <a:r>
              <a:rPr lang="en-US" sz="3200" dirty="0" smtClean="0"/>
              <a:t> !</a:t>
            </a:r>
          </a:p>
        </p:txBody>
      </p:sp>
      <p:sp>
        <p:nvSpPr>
          <p:cNvPr id="5" name="Rectangle 4"/>
          <p:cNvSpPr/>
          <p:nvPr/>
        </p:nvSpPr>
        <p:spPr>
          <a:xfrm>
            <a:off x="3634438" y="-99392"/>
            <a:ext cx="44598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8000" b="1" spc="50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Wrap</a:t>
            </a:r>
            <a:r>
              <a:rPr lang="fr-FR" sz="8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 Up</a:t>
            </a:r>
            <a:endParaRPr lang="fr-FR" sz="80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blogs.uct.ac.za/gallery/669/Transformatio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786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christian-dating-service-plus.com/wp-content/uploads/2011/01/masthead-next-ste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536" cy="134076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5536" y="1810559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Leadership program powered by EUPAN/DISPA ?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Co-peering ?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Co-development ?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Co-management ?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Co….. ?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Middle Management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minimalwall.com/wp-content/uploads/minimal-desktop-wallpaper-here-and-n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-387424"/>
            <a:ext cx="11595984" cy="7245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://www.shopflytrap.com/media/ecom/prodlg/COT-K00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155"/>
            <a:ext cx="9524905" cy="6815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2"/>
          <p:cNvSpPr>
            <a:spLocks/>
          </p:cNvSpPr>
          <p:nvPr/>
        </p:nvSpPr>
        <p:spPr bwMode="auto">
          <a:xfrm>
            <a:off x="6878959" y="4534595"/>
            <a:ext cx="1146175" cy="1089025"/>
          </a:xfrm>
          <a:custGeom>
            <a:avLst/>
            <a:gdLst>
              <a:gd name="T0" fmla="*/ 625 w 963"/>
              <a:gd name="T1" fmla="*/ 686 h 686"/>
              <a:gd name="T2" fmla="*/ 0 w 963"/>
              <a:gd name="T3" fmla="*/ 0 h 686"/>
              <a:gd name="T4" fmla="*/ 963 w 963"/>
              <a:gd name="T5" fmla="*/ 229 h 686"/>
              <a:gd name="T6" fmla="*/ 625 w 963"/>
              <a:gd name="T7" fmla="*/ 686 h 686"/>
              <a:gd name="T8" fmla="*/ 0 60000 65536"/>
              <a:gd name="T9" fmla="*/ 0 60000 65536"/>
              <a:gd name="T10" fmla="*/ 0 60000 65536"/>
              <a:gd name="T11" fmla="*/ 0 60000 65536"/>
              <a:gd name="T12" fmla="*/ 0 w 963"/>
              <a:gd name="T13" fmla="*/ 0 h 686"/>
              <a:gd name="T14" fmla="*/ 963 w 963"/>
              <a:gd name="T15" fmla="*/ 686 h 6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3" h="686">
                <a:moveTo>
                  <a:pt x="625" y="686"/>
                </a:moveTo>
                <a:lnTo>
                  <a:pt x="0" y="0"/>
                </a:lnTo>
                <a:lnTo>
                  <a:pt x="963" y="229"/>
                </a:lnTo>
                <a:lnTo>
                  <a:pt x="625" y="686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0" name="Freeform 3"/>
          <p:cNvSpPr>
            <a:spLocks/>
          </p:cNvSpPr>
          <p:nvPr/>
        </p:nvSpPr>
        <p:spPr bwMode="auto">
          <a:xfrm>
            <a:off x="5612134" y="2580382"/>
            <a:ext cx="1751013" cy="2963863"/>
          </a:xfrm>
          <a:custGeom>
            <a:avLst/>
            <a:gdLst>
              <a:gd name="T0" fmla="*/ 904 w 1470"/>
              <a:gd name="T1" fmla="*/ 1867 h 1867"/>
              <a:gd name="T2" fmla="*/ 1470 w 1470"/>
              <a:gd name="T3" fmla="*/ 1043 h 1867"/>
              <a:gd name="T4" fmla="*/ 814 w 1470"/>
              <a:gd name="T5" fmla="*/ 0 h 1867"/>
              <a:gd name="T6" fmla="*/ 0 w 1470"/>
              <a:gd name="T7" fmla="*/ 983 h 1867"/>
              <a:gd name="T8" fmla="*/ 258 w 1470"/>
              <a:gd name="T9" fmla="*/ 1589 h 1867"/>
              <a:gd name="T10" fmla="*/ 904 w 1470"/>
              <a:gd name="T11" fmla="*/ 1867 h 186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70"/>
              <a:gd name="T19" fmla="*/ 0 h 1867"/>
              <a:gd name="T20" fmla="*/ 1470 w 1470"/>
              <a:gd name="T21" fmla="*/ 1867 h 186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70" h="1867">
                <a:moveTo>
                  <a:pt x="904" y="1867"/>
                </a:moveTo>
                <a:lnTo>
                  <a:pt x="1470" y="1043"/>
                </a:lnTo>
                <a:lnTo>
                  <a:pt x="814" y="0"/>
                </a:lnTo>
                <a:lnTo>
                  <a:pt x="0" y="983"/>
                </a:lnTo>
                <a:lnTo>
                  <a:pt x="258" y="1589"/>
                </a:lnTo>
                <a:lnTo>
                  <a:pt x="904" y="1867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Freeform 4"/>
          <p:cNvSpPr>
            <a:spLocks/>
          </p:cNvSpPr>
          <p:nvPr/>
        </p:nvSpPr>
        <p:spPr bwMode="auto">
          <a:xfrm>
            <a:off x="1756097" y="2423220"/>
            <a:ext cx="2319337" cy="1292225"/>
          </a:xfrm>
          <a:custGeom>
            <a:avLst/>
            <a:gdLst>
              <a:gd name="T0" fmla="*/ 169 w 1947"/>
              <a:gd name="T1" fmla="*/ 49 h 814"/>
              <a:gd name="T2" fmla="*/ 0 w 1947"/>
              <a:gd name="T3" fmla="*/ 705 h 814"/>
              <a:gd name="T4" fmla="*/ 586 w 1947"/>
              <a:gd name="T5" fmla="*/ 447 h 814"/>
              <a:gd name="T6" fmla="*/ 1252 w 1947"/>
              <a:gd name="T7" fmla="*/ 814 h 814"/>
              <a:gd name="T8" fmla="*/ 1947 w 1947"/>
              <a:gd name="T9" fmla="*/ 248 h 814"/>
              <a:gd name="T10" fmla="*/ 388 w 1947"/>
              <a:gd name="T11" fmla="*/ 0 h 8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47"/>
              <a:gd name="T19" fmla="*/ 0 h 814"/>
              <a:gd name="T20" fmla="*/ 1947 w 1947"/>
              <a:gd name="T21" fmla="*/ 814 h 8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47" h="814">
                <a:moveTo>
                  <a:pt x="169" y="49"/>
                </a:moveTo>
                <a:lnTo>
                  <a:pt x="0" y="705"/>
                </a:lnTo>
                <a:lnTo>
                  <a:pt x="586" y="447"/>
                </a:lnTo>
                <a:lnTo>
                  <a:pt x="1252" y="814"/>
                </a:lnTo>
                <a:lnTo>
                  <a:pt x="1947" y="248"/>
                </a:lnTo>
                <a:lnTo>
                  <a:pt x="388" y="0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Freeform 5"/>
          <p:cNvSpPr>
            <a:spLocks/>
          </p:cNvSpPr>
          <p:nvPr/>
        </p:nvSpPr>
        <p:spPr bwMode="auto">
          <a:xfrm>
            <a:off x="2300609" y="4945757"/>
            <a:ext cx="2282825" cy="755650"/>
          </a:xfrm>
          <a:custGeom>
            <a:avLst/>
            <a:gdLst>
              <a:gd name="T0" fmla="*/ 1917 w 1917"/>
              <a:gd name="T1" fmla="*/ 476 h 476"/>
              <a:gd name="T2" fmla="*/ 954 w 1917"/>
              <a:gd name="T3" fmla="*/ 357 h 476"/>
              <a:gd name="T4" fmla="*/ 616 w 1917"/>
              <a:gd name="T5" fmla="*/ 0 h 476"/>
              <a:gd name="T6" fmla="*/ 0 w 1917"/>
              <a:gd name="T7" fmla="*/ 377 h 476"/>
              <a:gd name="T8" fmla="*/ 993 w 1917"/>
              <a:gd name="T9" fmla="*/ 367 h 4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7"/>
              <a:gd name="T16" fmla="*/ 0 h 476"/>
              <a:gd name="T17" fmla="*/ 1917 w 1917"/>
              <a:gd name="T18" fmla="*/ 476 h 4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7" h="476">
                <a:moveTo>
                  <a:pt x="1917" y="476"/>
                </a:moveTo>
                <a:lnTo>
                  <a:pt x="954" y="357"/>
                </a:lnTo>
                <a:lnTo>
                  <a:pt x="616" y="0"/>
                </a:lnTo>
                <a:lnTo>
                  <a:pt x="0" y="377"/>
                </a:lnTo>
                <a:lnTo>
                  <a:pt x="993" y="367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3" name="Freeform 6"/>
          <p:cNvSpPr>
            <a:spLocks/>
          </p:cNvSpPr>
          <p:nvPr/>
        </p:nvSpPr>
        <p:spPr bwMode="auto">
          <a:xfrm>
            <a:off x="4594547" y="2926457"/>
            <a:ext cx="3430587" cy="2790825"/>
          </a:xfrm>
          <a:custGeom>
            <a:avLst/>
            <a:gdLst>
              <a:gd name="T0" fmla="*/ 0 w 2880"/>
              <a:gd name="T1" fmla="*/ 1758 h 1758"/>
              <a:gd name="T2" fmla="*/ 1857 w 2880"/>
              <a:gd name="T3" fmla="*/ 1589 h 1758"/>
              <a:gd name="T4" fmla="*/ 2880 w 2880"/>
              <a:gd name="T5" fmla="*/ 1123 h 1758"/>
              <a:gd name="T6" fmla="*/ 2602 w 2880"/>
              <a:gd name="T7" fmla="*/ 0 h 1758"/>
              <a:gd name="T8" fmla="*/ 0 60000 65536"/>
              <a:gd name="T9" fmla="*/ 0 60000 65536"/>
              <a:gd name="T10" fmla="*/ 0 60000 65536"/>
              <a:gd name="T11" fmla="*/ 0 60000 65536"/>
              <a:gd name="T12" fmla="*/ 0 w 2880"/>
              <a:gd name="T13" fmla="*/ 0 h 1758"/>
              <a:gd name="T14" fmla="*/ 2880 w 2880"/>
              <a:gd name="T15" fmla="*/ 1758 h 17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0" h="1758">
                <a:moveTo>
                  <a:pt x="0" y="1758"/>
                </a:moveTo>
                <a:lnTo>
                  <a:pt x="1857" y="1589"/>
                </a:lnTo>
                <a:lnTo>
                  <a:pt x="2880" y="1123"/>
                </a:lnTo>
                <a:lnTo>
                  <a:pt x="2602" y="0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Freeform 7"/>
          <p:cNvSpPr>
            <a:spLocks/>
          </p:cNvSpPr>
          <p:nvPr/>
        </p:nvSpPr>
        <p:spPr bwMode="auto">
          <a:xfrm>
            <a:off x="5505772" y="2880420"/>
            <a:ext cx="2139950" cy="1576387"/>
          </a:xfrm>
          <a:custGeom>
            <a:avLst/>
            <a:gdLst>
              <a:gd name="T0" fmla="*/ 1797 w 1797"/>
              <a:gd name="T1" fmla="*/ 0 h 993"/>
              <a:gd name="T2" fmla="*/ 764 w 1797"/>
              <a:gd name="T3" fmla="*/ 397 h 993"/>
              <a:gd name="T4" fmla="*/ 0 w 1797"/>
              <a:gd name="T5" fmla="*/ 864 h 993"/>
              <a:gd name="T6" fmla="*/ 1142 w 1797"/>
              <a:gd name="T7" fmla="*/ 993 h 993"/>
              <a:gd name="T8" fmla="*/ 0 60000 65536"/>
              <a:gd name="T9" fmla="*/ 0 60000 65536"/>
              <a:gd name="T10" fmla="*/ 0 60000 65536"/>
              <a:gd name="T11" fmla="*/ 0 60000 65536"/>
              <a:gd name="T12" fmla="*/ 0 w 1797"/>
              <a:gd name="T13" fmla="*/ 0 h 993"/>
              <a:gd name="T14" fmla="*/ 1797 w 1797"/>
              <a:gd name="T15" fmla="*/ 993 h 9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97" h="993">
                <a:moveTo>
                  <a:pt x="1797" y="0"/>
                </a:moveTo>
                <a:lnTo>
                  <a:pt x="764" y="397"/>
                </a:lnTo>
                <a:lnTo>
                  <a:pt x="0" y="864"/>
                </a:lnTo>
                <a:lnTo>
                  <a:pt x="1142" y="993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Freeform 8"/>
          <p:cNvSpPr>
            <a:spLocks/>
          </p:cNvSpPr>
          <p:nvPr/>
        </p:nvSpPr>
        <p:spPr bwMode="auto">
          <a:xfrm>
            <a:off x="2419672" y="2501007"/>
            <a:ext cx="1063625" cy="1262063"/>
          </a:xfrm>
          <a:custGeom>
            <a:avLst/>
            <a:gdLst>
              <a:gd name="T0" fmla="*/ 893 w 893"/>
              <a:gd name="T1" fmla="*/ 0 h 795"/>
              <a:gd name="T2" fmla="*/ 0 w 893"/>
              <a:gd name="T3" fmla="*/ 427 h 795"/>
              <a:gd name="T4" fmla="*/ 715 w 893"/>
              <a:gd name="T5" fmla="*/ 795 h 795"/>
              <a:gd name="T6" fmla="*/ 893 w 893"/>
              <a:gd name="T7" fmla="*/ 0 h 795"/>
              <a:gd name="T8" fmla="*/ 0 60000 65536"/>
              <a:gd name="T9" fmla="*/ 0 60000 65536"/>
              <a:gd name="T10" fmla="*/ 0 60000 65536"/>
              <a:gd name="T11" fmla="*/ 0 60000 65536"/>
              <a:gd name="T12" fmla="*/ 0 w 893"/>
              <a:gd name="T13" fmla="*/ 0 h 795"/>
              <a:gd name="T14" fmla="*/ 893 w 893"/>
              <a:gd name="T15" fmla="*/ 795 h 7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93" h="795">
                <a:moveTo>
                  <a:pt x="893" y="0"/>
                </a:moveTo>
                <a:lnTo>
                  <a:pt x="0" y="427"/>
                </a:lnTo>
                <a:lnTo>
                  <a:pt x="715" y="795"/>
                </a:lnTo>
                <a:lnTo>
                  <a:pt x="893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6" name="Freeform 9"/>
          <p:cNvSpPr>
            <a:spLocks/>
          </p:cNvSpPr>
          <p:nvPr/>
        </p:nvSpPr>
        <p:spPr bwMode="auto">
          <a:xfrm>
            <a:off x="1400497" y="3620195"/>
            <a:ext cx="735012" cy="1987550"/>
          </a:xfrm>
          <a:custGeom>
            <a:avLst/>
            <a:gdLst>
              <a:gd name="T0" fmla="*/ 298 w 616"/>
              <a:gd name="T1" fmla="*/ 0 h 1252"/>
              <a:gd name="T2" fmla="*/ 0 w 616"/>
              <a:gd name="T3" fmla="*/ 735 h 1252"/>
              <a:gd name="T4" fmla="*/ 616 w 616"/>
              <a:gd name="T5" fmla="*/ 1252 h 1252"/>
              <a:gd name="T6" fmla="*/ 298 w 616"/>
              <a:gd name="T7" fmla="*/ 0 h 1252"/>
              <a:gd name="T8" fmla="*/ 0 60000 65536"/>
              <a:gd name="T9" fmla="*/ 0 60000 65536"/>
              <a:gd name="T10" fmla="*/ 0 60000 65536"/>
              <a:gd name="T11" fmla="*/ 0 60000 65536"/>
              <a:gd name="T12" fmla="*/ 0 w 616"/>
              <a:gd name="T13" fmla="*/ 0 h 1252"/>
              <a:gd name="T14" fmla="*/ 616 w 616"/>
              <a:gd name="T15" fmla="*/ 1252 h 12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6" h="1252">
                <a:moveTo>
                  <a:pt x="298" y="0"/>
                </a:moveTo>
                <a:lnTo>
                  <a:pt x="0" y="735"/>
                </a:lnTo>
                <a:lnTo>
                  <a:pt x="616" y="1252"/>
                </a:lnTo>
                <a:lnTo>
                  <a:pt x="298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Freeform 10"/>
          <p:cNvSpPr>
            <a:spLocks/>
          </p:cNvSpPr>
          <p:nvPr/>
        </p:nvSpPr>
        <p:spPr bwMode="auto">
          <a:xfrm>
            <a:off x="3199134" y="3810695"/>
            <a:ext cx="2282825" cy="1449387"/>
          </a:xfrm>
          <a:custGeom>
            <a:avLst/>
            <a:gdLst>
              <a:gd name="T0" fmla="*/ 1857 w 1917"/>
              <a:gd name="T1" fmla="*/ 238 h 913"/>
              <a:gd name="T2" fmla="*/ 755 w 1917"/>
              <a:gd name="T3" fmla="*/ 149 h 913"/>
              <a:gd name="T4" fmla="*/ 0 w 1917"/>
              <a:gd name="T5" fmla="*/ 0 h 913"/>
              <a:gd name="T6" fmla="*/ 775 w 1917"/>
              <a:gd name="T7" fmla="*/ 913 h 913"/>
              <a:gd name="T8" fmla="*/ 1917 w 1917"/>
              <a:gd name="T9" fmla="*/ 228 h 9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7"/>
              <a:gd name="T16" fmla="*/ 0 h 913"/>
              <a:gd name="T17" fmla="*/ 1917 w 1917"/>
              <a:gd name="T18" fmla="*/ 913 h 9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7" h="913">
                <a:moveTo>
                  <a:pt x="1857" y="238"/>
                </a:moveTo>
                <a:lnTo>
                  <a:pt x="755" y="149"/>
                </a:lnTo>
                <a:lnTo>
                  <a:pt x="0" y="0"/>
                </a:lnTo>
                <a:lnTo>
                  <a:pt x="775" y="913"/>
                </a:lnTo>
                <a:lnTo>
                  <a:pt x="1917" y="228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Freeform 11"/>
          <p:cNvSpPr>
            <a:spLocks/>
          </p:cNvSpPr>
          <p:nvPr/>
        </p:nvSpPr>
        <p:spPr bwMode="auto">
          <a:xfrm>
            <a:off x="2230759" y="2974082"/>
            <a:ext cx="2990850" cy="2649538"/>
          </a:xfrm>
          <a:custGeom>
            <a:avLst/>
            <a:gdLst>
              <a:gd name="T0" fmla="*/ 0 w 2512"/>
              <a:gd name="T1" fmla="*/ 1540 h 1669"/>
              <a:gd name="T2" fmla="*/ 735 w 2512"/>
              <a:gd name="T3" fmla="*/ 1192 h 1669"/>
              <a:gd name="T4" fmla="*/ 1658 w 2512"/>
              <a:gd name="T5" fmla="*/ 695 h 1669"/>
              <a:gd name="T6" fmla="*/ 1618 w 2512"/>
              <a:gd name="T7" fmla="*/ 0 h 1669"/>
              <a:gd name="T8" fmla="*/ 2512 w 2512"/>
              <a:gd name="T9" fmla="*/ 1420 h 1669"/>
              <a:gd name="T10" fmla="*/ 2006 w 2512"/>
              <a:gd name="T11" fmla="*/ 1669 h 16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12"/>
              <a:gd name="T19" fmla="*/ 0 h 1669"/>
              <a:gd name="T20" fmla="*/ 2512 w 2512"/>
              <a:gd name="T21" fmla="*/ 1669 h 16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12" h="1669">
                <a:moveTo>
                  <a:pt x="0" y="1540"/>
                </a:moveTo>
                <a:lnTo>
                  <a:pt x="735" y="1192"/>
                </a:lnTo>
                <a:lnTo>
                  <a:pt x="1658" y="695"/>
                </a:lnTo>
                <a:lnTo>
                  <a:pt x="1618" y="0"/>
                </a:lnTo>
                <a:lnTo>
                  <a:pt x="2512" y="1420"/>
                </a:lnTo>
                <a:lnTo>
                  <a:pt x="2006" y="1669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Freeform 12"/>
          <p:cNvSpPr>
            <a:spLocks/>
          </p:cNvSpPr>
          <p:nvPr/>
        </p:nvSpPr>
        <p:spPr bwMode="auto">
          <a:xfrm>
            <a:off x="4523109" y="2375595"/>
            <a:ext cx="2355850" cy="2616200"/>
          </a:xfrm>
          <a:custGeom>
            <a:avLst/>
            <a:gdLst>
              <a:gd name="T0" fmla="*/ 1977 w 1977"/>
              <a:gd name="T1" fmla="*/ 1271 h 1648"/>
              <a:gd name="T2" fmla="*/ 1152 w 1977"/>
              <a:gd name="T3" fmla="*/ 1648 h 1648"/>
              <a:gd name="T4" fmla="*/ 854 w 1977"/>
              <a:gd name="T5" fmla="*/ 1172 h 1648"/>
              <a:gd name="T6" fmla="*/ 0 w 1977"/>
              <a:gd name="T7" fmla="*/ 0 h 1648"/>
              <a:gd name="T8" fmla="*/ 477 w 1977"/>
              <a:gd name="T9" fmla="*/ 10 h 1648"/>
              <a:gd name="T10" fmla="*/ 1977 w 1977"/>
              <a:gd name="T11" fmla="*/ 1271 h 16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77"/>
              <a:gd name="T19" fmla="*/ 0 h 1648"/>
              <a:gd name="T20" fmla="*/ 1977 w 1977"/>
              <a:gd name="T21" fmla="*/ 1648 h 16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77" h="1648">
                <a:moveTo>
                  <a:pt x="1977" y="1271"/>
                </a:moveTo>
                <a:lnTo>
                  <a:pt x="1152" y="1648"/>
                </a:lnTo>
                <a:lnTo>
                  <a:pt x="854" y="1172"/>
                </a:lnTo>
                <a:lnTo>
                  <a:pt x="0" y="0"/>
                </a:lnTo>
                <a:lnTo>
                  <a:pt x="477" y="10"/>
                </a:lnTo>
                <a:lnTo>
                  <a:pt x="1977" y="1271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Freeform 13"/>
          <p:cNvSpPr>
            <a:spLocks/>
          </p:cNvSpPr>
          <p:nvPr/>
        </p:nvSpPr>
        <p:spPr bwMode="auto">
          <a:xfrm>
            <a:off x="4264347" y="2485132"/>
            <a:ext cx="1465262" cy="1498600"/>
          </a:xfrm>
          <a:custGeom>
            <a:avLst/>
            <a:gdLst>
              <a:gd name="T0" fmla="*/ 1231 w 1231"/>
              <a:gd name="T1" fmla="*/ 0 h 944"/>
              <a:gd name="T2" fmla="*/ 1122 w 1231"/>
              <a:gd name="T3" fmla="*/ 944 h 944"/>
              <a:gd name="T4" fmla="*/ 0 w 1231"/>
              <a:gd name="T5" fmla="*/ 894 h 944"/>
              <a:gd name="T6" fmla="*/ 1231 w 1231"/>
              <a:gd name="T7" fmla="*/ 0 h 944"/>
              <a:gd name="T8" fmla="*/ 0 60000 65536"/>
              <a:gd name="T9" fmla="*/ 0 60000 65536"/>
              <a:gd name="T10" fmla="*/ 0 60000 65536"/>
              <a:gd name="T11" fmla="*/ 0 60000 65536"/>
              <a:gd name="T12" fmla="*/ 0 w 1231"/>
              <a:gd name="T13" fmla="*/ 0 h 944"/>
              <a:gd name="T14" fmla="*/ 1231 w 1231"/>
              <a:gd name="T15" fmla="*/ 944 h 9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31" h="944">
                <a:moveTo>
                  <a:pt x="1231" y="0"/>
                </a:moveTo>
                <a:lnTo>
                  <a:pt x="1122" y="944"/>
                </a:lnTo>
                <a:lnTo>
                  <a:pt x="0" y="894"/>
                </a:lnTo>
                <a:lnTo>
                  <a:pt x="1231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Freeform 14"/>
          <p:cNvSpPr>
            <a:spLocks/>
          </p:cNvSpPr>
          <p:nvPr/>
        </p:nvSpPr>
        <p:spPr bwMode="auto">
          <a:xfrm>
            <a:off x="6393184" y="3510657"/>
            <a:ext cx="1820863" cy="1166813"/>
          </a:xfrm>
          <a:custGeom>
            <a:avLst/>
            <a:gdLst>
              <a:gd name="T0" fmla="*/ 1530 w 1530"/>
              <a:gd name="T1" fmla="*/ 735 h 735"/>
              <a:gd name="T2" fmla="*/ 417 w 1530"/>
              <a:gd name="T3" fmla="*/ 655 h 735"/>
              <a:gd name="T4" fmla="*/ 0 w 1530"/>
              <a:gd name="T5" fmla="*/ 0 h 735"/>
              <a:gd name="T6" fmla="*/ 1401 w 1530"/>
              <a:gd name="T7" fmla="*/ 705 h 735"/>
              <a:gd name="T8" fmla="*/ 0 60000 65536"/>
              <a:gd name="T9" fmla="*/ 0 60000 65536"/>
              <a:gd name="T10" fmla="*/ 0 60000 65536"/>
              <a:gd name="T11" fmla="*/ 0 60000 65536"/>
              <a:gd name="T12" fmla="*/ 0 w 1530"/>
              <a:gd name="T13" fmla="*/ 0 h 735"/>
              <a:gd name="T14" fmla="*/ 1530 w 1530"/>
              <a:gd name="T15" fmla="*/ 735 h 7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0" h="735">
                <a:moveTo>
                  <a:pt x="1530" y="735"/>
                </a:moveTo>
                <a:lnTo>
                  <a:pt x="417" y="655"/>
                </a:lnTo>
                <a:lnTo>
                  <a:pt x="0" y="0"/>
                </a:lnTo>
                <a:lnTo>
                  <a:pt x="1401" y="705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Freeform 15"/>
          <p:cNvSpPr>
            <a:spLocks/>
          </p:cNvSpPr>
          <p:nvPr/>
        </p:nvSpPr>
        <p:spPr bwMode="auto">
          <a:xfrm>
            <a:off x="1460822" y="4031357"/>
            <a:ext cx="3760787" cy="1292225"/>
          </a:xfrm>
          <a:custGeom>
            <a:avLst/>
            <a:gdLst>
              <a:gd name="T0" fmla="*/ 0 w 3158"/>
              <a:gd name="T1" fmla="*/ 427 h 814"/>
              <a:gd name="T2" fmla="*/ 2294 w 3158"/>
              <a:gd name="T3" fmla="*/ 0 h 814"/>
              <a:gd name="T4" fmla="*/ 3158 w 3158"/>
              <a:gd name="T5" fmla="*/ 814 h 814"/>
              <a:gd name="T6" fmla="*/ 0 60000 65536"/>
              <a:gd name="T7" fmla="*/ 0 60000 65536"/>
              <a:gd name="T8" fmla="*/ 0 60000 65536"/>
              <a:gd name="T9" fmla="*/ 0 w 3158"/>
              <a:gd name="T10" fmla="*/ 0 h 814"/>
              <a:gd name="T11" fmla="*/ 3158 w 3158"/>
              <a:gd name="T12" fmla="*/ 814 h 8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58" h="814">
                <a:moveTo>
                  <a:pt x="0" y="427"/>
                </a:moveTo>
                <a:lnTo>
                  <a:pt x="2294" y="0"/>
                </a:lnTo>
                <a:lnTo>
                  <a:pt x="3158" y="814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Freeform 16"/>
          <p:cNvSpPr>
            <a:spLocks/>
          </p:cNvSpPr>
          <p:nvPr/>
        </p:nvSpPr>
        <p:spPr bwMode="auto">
          <a:xfrm>
            <a:off x="2973709" y="4882257"/>
            <a:ext cx="1136650" cy="646113"/>
          </a:xfrm>
          <a:custGeom>
            <a:avLst/>
            <a:gdLst>
              <a:gd name="T0" fmla="*/ 388 w 954"/>
              <a:gd name="T1" fmla="*/ 407 h 407"/>
              <a:gd name="T2" fmla="*/ 0 w 954"/>
              <a:gd name="T3" fmla="*/ 0 h 407"/>
              <a:gd name="T4" fmla="*/ 954 w 954"/>
              <a:gd name="T5" fmla="*/ 169 h 407"/>
              <a:gd name="T6" fmla="*/ 388 w 954"/>
              <a:gd name="T7" fmla="*/ 407 h 407"/>
              <a:gd name="T8" fmla="*/ 0 60000 65536"/>
              <a:gd name="T9" fmla="*/ 0 60000 65536"/>
              <a:gd name="T10" fmla="*/ 0 60000 65536"/>
              <a:gd name="T11" fmla="*/ 0 60000 65536"/>
              <a:gd name="T12" fmla="*/ 0 w 954"/>
              <a:gd name="T13" fmla="*/ 0 h 407"/>
              <a:gd name="T14" fmla="*/ 954 w 954"/>
              <a:gd name="T15" fmla="*/ 407 h 4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54" h="407">
                <a:moveTo>
                  <a:pt x="388" y="407"/>
                </a:moveTo>
                <a:lnTo>
                  <a:pt x="0" y="0"/>
                </a:lnTo>
                <a:lnTo>
                  <a:pt x="954" y="169"/>
                </a:lnTo>
                <a:lnTo>
                  <a:pt x="388" y="407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4" name="Freeform 17"/>
          <p:cNvSpPr>
            <a:spLocks/>
          </p:cNvSpPr>
          <p:nvPr/>
        </p:nvSpPr>
        <p:spPr bwMode="auto">
          <a:xfrm>
            <a:off x="5753422" y="2501007"/>
            <a:ext cx="815975" cy="1073150"/>
          </a:xfrm>
          <a:custGeom>
            <a:avLst/>
            <a:gdLst>
              <a:gd name="T0" fmla="*/ 0 w 685"/>
              <a:gd name="T1" fmla="*/ 0 h 676"/>
              <a:gd name="T2" fmla="*/ 566 w 685"/>
              <a:gd name="T3" fmla="*/ 676 h 676"/>
              <a:gd name="T4" fmla="*/ 685 w 685"/>
              <a:gd name="T5" fmla="*/ 50 h 676"/>
              <a:gd name="T6" fmla="*/ 0 w 685"/>
              <a:gd name="T7" fmla="*/ 0 h 676"/>
              <a:gd name="T8" fmla="*/ 0 60000 65536"/>
              <a:gd name="T9" fmla="*/ 0 60000 65536"/>
              <a:gd name="T10" fmla="*/ 0 60000 65536"/>
              <a:gd name="T11" fmla="*/ 0 60000 65536"/>
              <a:gd name="T12" fmla="*/ 0 w 685"/>
              <a:gd name="T13" fmla="*/ 0 h 676"/>
              <a:gd name="T14" fmla="*/ 685 w 685"/>
              <a:gd name="T15" fmla="*/ 676 h 6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5" h="676">
                <a:moveTo>
                  <a:pt x="0" y="0"/>
                </a:moveTo>
                <a:lnTo>
                  <a:pt x="566" y="676"/>
                </a:lnTo>
                <a:lnTo>
                  <a:pt x="685" y="5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5" name="Freeform 18"/>
          <p:cNvSpPr>
            <a:spLocks/>
          </p:cNvSpPr>
          <p:nvPr/>
        </p:nvSpPr>
        <p:spPr bwMode="auto">
          <a:xfrm>
            <a:off x="3270572" y="2516882"/>
            <a:ext cx="946150" cy="1230313"/>
          </a:xfrm>
          <a:custGeom>
            <a:avLst/>
            <a:gdLst>
              <a:gd name="T0" fmla="*/ 794 w 794"/>
              <a:gd name="T1" fmla="*/ 159 h 775"/>
              <a:gd name="T2" fmla="*/ 79 w 794"/>
              <a:gd name="T3" fmla="*/ 0 h 775"/>
              <a:gd name="T4" fmla="*/ 0 w 794"/>
              <a:gd name="T5" fmla="*/ 775 h 775"/>
              <a:gd name="T6" fmla="*/ 794 w 794"/>
              <a:gd name="T7" fmla="*/ 159 h 775"/>
              <a:gd name="T8" fmla="*/ 0 60000 65536"/>
              <a:gd name="T9" fmla="*/ 0 60000 65536"/>
              <a:gd name="T10" fmla="*/ 0 60000 65536"/>
              <a:gd name="T11" fmla="*/ 0 60000 65536"/>
              <a:gd name="T12" fmla="*/ 0 w 794"/>
              <a:gd name="T13" fmla="*/ 0 h 775"/>
              <a:gd name="T14" fmla="*/ 794 w 794"/>
              <a:gd name="T15" fmla="*/ 775 h 7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94" h="775">
                <a:moveTo>
                  <a:pt x="794" y="159"/>
                </a:moveTo>
                <a:lnTo>
                  <a:pt x="79" y="0"/>
                </a:lnTo>
                <a:lnTo>
                  <a:pt x="0" y="775"/>
                </a:lnTo>
                <a:lnTo>
                  <a:pt x="794" y="159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6" name="Freeform 19"/>
          <p:cNvSpPr>
            <a:spLocks/>
          </p:cNvSpPr>
          <p:nvPr/>
        </p:nvSpPr>
        <p:spPr bwMode="auto">
          <a:xfrm>
            <a:off x="5234309" y="4063107"/>
            <a:ext cx="1644650" cy="1417638"/>
          </a:xfrm>
          <a:custGeom>
            <a:avLst/>
            <a:gdLst>
              <a:gd name="T0" fmla="*/ 0 w 1381"/>
              <a:gd name="T1" fmla="*/ 804 h 893"/>
              <a:gd name="T2" fmla="*/ 288 w 1381"/>
              <a:gd name="T3" fmla="*/ 0 h 893"/>
              <a:gd name="T4" fmla="*/ 1381 w 1381"/>
              <a:gd name="T5" fmla="*/ 893 h 893"/>
              <a:gd name="T6" fmla="*/ 0 w 1381"/>
              <a:gd name="T7" fmla="*/ 804 h 893"/>
              <a:gd name="T8" fmla="*/ 0 60000 65536"/>
              <a:gd name="T9" fmla="*/ 0 60000 65536"/>
              <a:gd name="T10" fmla="*/ 0 60000 65536"/>
              <a:gd name="T11" fmla="*/ 0 60000 65536"/>
              <a:gd name="T12" fmla="*/ 0 w 1381"/>
              <a:gd name="T13" fmla="*/ 0 h 893"/>
              <a:gd name="T14" fmla="*/ 1381 w 1381"/>
              <a:gd name="T15" fmla="*/ 893 h 8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1" h="893">
                <a:moveTo>
                  <a:pt x="0" y="804"/>
                </a:moveTo>
                <a:lnTo>
                  <a:pt x="288" y="0"/>
                </a:lnTo>
                <a:lnTo>
                  <a:pt x="1381" y="893"/>
                </a:lnTo>
                <a:lnTo>
                  <a:pt x="0" y="804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7" name="Freeform 20"/>
          <p:cNvSpPr>
            <a:spLocks/>
          </p:cNvSpPr>
          <p:nvPr/>
        </p:nvSpPr>
        <p:spPr bwMode="auto">
          <a:xfrm>
            <a:off x="2111697" y="3194745"/>
            <a:ext cx="449262" cy="2128837"/>
          </a:xfrm>
          <a:custGeom>
            <a:avLst/>
            <a:gdLst>
              <a:gd name="T0" fmla="*/ 278 w 378"/>
              <a:gd name="T1" fmla="*/ 0 h 1341"/>
              <a:gd name="T2" fmla="*/ 378 w 378"/>
              <a:gd name="T3" fmla="*/ 745 h 1341"/>
              <a:gd name="T4" fmla="*/ 0 w 378"/>
              <a:gd name="T5" fmla="*/ 1341 h 1341"/>
              <a:gd name="T6" fmla="*/ 0 60000 65536"/>
              <a:gd name="T7" fmla="*/ 0 60000 65536"/>
              <a:gd name="T8" fmla="*/ 0 60000 65536"/>
              <a:gd name="T9" fmla="*/ 0 w 378"/>
              <a:gd name="T10" fmla="*/ 0 h 1341"/>
              <a:gd name="T11" fmla="*/ 378 w 378"/>
              <a:gd name="T12" fmla="*/ 1341 h 13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8" h="1341">
                <a:moveTo>
                  <a:pt x="278" y="0"/>
                </a:moveTo>
                <a:lnTo>
                  <a:pt x="378" y="745"/>
                </a:lnTo>
                <a:lnTo>
                  <a:pt x="0" y="1341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8" name="Freeform 21"/>
          <p:cNvSpPr>
            <a:spLocks/>
          </p:cNvSpPr>
          <p:nvPr/>
        </p:nvSpPr>
        <p:spPr bwMode="auto">
          <a:xfrm>
            <a:off x="6617022" y="2580382"/>
            <a:ext cx="1076325" cy="1939925"/>
          </a:xfrm>
          <a:custGeom>
            <a:avLst/>
            <a:gdLst>
              <a:gd name="T0" fmla="*/ 675 w 904"/>
              <a:gd name="T1" fmla="*/ 983 h 1222"/>
              <a:gd name="T2" fmla="*/ 189 w 904"/>
              <a:gd name="T3" fmla="*/ 1222 h 1222"/>
              <a:gd name="T4" fmla="*/ 0 w 904"/>
              <a:gd name="T5" fmla="*/ 0 h 1222"/>
              <a:gd name="T6" fmla="*/ 904 w 904"/>
              <a:gd name="T7" fmla="*/ 40 h 1222"/>
              <a:gd name="T8" fmla="*/ 675 w 904"/>
              <a:gd name="T9" fmla="*/ 983 h 12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4"/>
              <a:gd name="T16" fmla="*/ 0 h 1222"/>
              <a:gd name="T17" fmla="*/ 904 w 904"/>
              <a:gd name="T18" fmla="*/ 1222 h 12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4" h="1222">
                <a:moveTo>
                  <a:pt x="675" y="983"/>
                </a:moveTo>
                <a:lnTo>
                  <a:pt x="189" y="1222"/>
                </a:lnTo>
                <a:lnTo>
                  <a:pt x="0" y="0"/>
                </a:lnTo>
                <a:lnTo>
                  <a:pt x="904" y="40"/>
                </a:lnTo>
                <a:lnTo>
                  <a:pt x="675" y="983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9" name="Freeform 22"/>
          <p:cNvSpPr>
            <a:spLocks/>
          </p:cNvSpPr>
          <p:nvPr/>
        </p:nvSpPr>
        <p:spPr bwMode="auto">
          <a:xfrm>
            <a:off x="4169097" y="2343845"/>
            <a:ext cx="1017587" cy="1655762"/>
          </a:xfrm>
          <a:custGeom>
            <a:avLst/>
            <a:gdLst>
              <a:gd name="T0" fmla="*/ 854 w 854"/>
              <a:gd name="T1" fmla="*/ 0 h 1043"/>
              <a:gd name="T2" fmla="*/ 209 w 854"/>
              <a:gd name="T3" fmla="*/ 0 h 1043"/>
              <a:gd name="T4" fmla="*/ 0 w 854"/>
              <a:gd name="T5" fmla="*/ 1043 h 1043"/>
              <a:gd name="T6" fmla="*/ 854 w 854"/>
              <a:gd name="T7" fmla="*/ 0 h 1043"/>
              <a:gd name="T8" fmla="*/ 0 60000 65536"/>
              <a:gd name="T9" fmla="*/ 0 60000 65536"/>
              <a:gd name="T10" fmla="*/ 0 60000 65536"/>
              <a:gd name="T11" fmla="*/ 0 60000 65536"/>
              <a:gd name="T12" fmla="*/ 0 w 854"/>
              <a:gd name="T13" fmla="*/ 0 h 1043"/>
              <a:gd name="T14" fmla="*/ 854 w 854"/>
              <a:gd name="T15" fmla="*/ 1043 h 10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4" h="1043">
                <a:moveTo>
                  <a:pt x="854" y="0"/>
                </a:moveTo>
                <a:lnTo>
                  <a:pt x="209" y="0"/>
                </a:lnTo>
                <a:lnTo>
                  <a:pt x="0" y="1043"/>
                </a:lnTo>
                <a:lnTo>
                  <a:pt x="854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0" name="Freeform 23"/>
          <p:cNvSpPr>
            <a:spLocks/>
          </p:cNvSpPr>
          <p:nvPr/>
        </p:nvSpPr>
        <p:spPr bwMode="auto">
          <a:xfrm>
            <a:off x="1638622" y="3590032"/>
            <a:ext cx="2897187" cy="1954213"/>
          </a:xfrm>
          <a:custGeom>
            <a:avLst/>
            <a:gdLst>
              <a:gd name="T0" fmla="*/ 2433 w 2433"/>
              <a:gd name="T1" fmla="*/ 1231 h 1231"/>
              <a:gd name="T2" fmla="*/ 2125 w 2433"/>
              <a:gd name="T3" fmla="*/ 268 h 1231"/>
              <a:gd name="T4" fmla="*/ 0 w 2433"/>
              <a:gd name="T5" fmla="*/ 0 h 1231"/>
              <a:gd name="T6" fmla="*/ 785 w 2433"/>
              <a:gd name="T7" fmla="*/ 526 h 1231"/>
              <a:gd name="T8" fmla="*/ 2433 w 2433"/>
              <a:gd name="T9" fmla="*/ 1231 h 12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33"/>
              <a:gd name="T16" fmla="*/ 0 h 1231"/>
              <a:gd name="T17" fmla="*/ 2433 w 2433"/>
              <a:gd name="T18" fmla="*/ 1231 h 12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33" h="1231">
                <a:moveTo>
                  <a:pt x="2433" y="1231"/>
                </a:moveTo>
                <a:lnTo>
                  <a:pt x="2125" y="268"/>
                </a:lnTo>
                <a:lnTo>
                  <a:pt x="0" y="0"/>
                </a:lnTo>
                <a:lnTo>
                  <a:pt x="785" y="526"/>
                </a:lnTo>
                <a:lnTo>
                  <a:pt x="2433" y="1231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435547" y="2215257"/>
            <a:ext cx="4930775" cy="3365500"/>
            <a:chOff x="1812" y="922"/>
            <a:chExt cx="4140" cy="2120"/>
          </a:xfrm>
        </p:grpSpPr>
        <p:sp>
          <p:nvSpPr>
            <p:cNvPr id="152" name="Line 25"/>
            <p:cNvSpPr>
              <a:spLocks noChangeShapeType="1"/>
            </p:cNvSpPr>
            <p:nvPr/>
          </p:nvSpPr>
          <p:spPr bwMode="auto">
            <a:xfrm flipH="1" flipV="1">
              <a:off x="3842" y="1952"/>
              <a:ext cx="1554" cy="40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Line 26"/>
            <p:cNvSpPr>
              <a:spLocks noChangeShapeType="1"/>
            </p:cNvSpPr>
            <p:nvPr/>
          </p:nvSpPr>
          <p:spPr bwMode="auto">
            <a:xfrm flipH="1">
              <a:off x="3856" y="1046"/>
              <a:ext cx="690" cy="93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Line 27"/>
            <p:cNvSpPr>
              <a:spLocks noChangeShapeType="1"/>
            </p:cNvSpPr>
            <p:nvPr/>
          </p:nvSpPr>
          <p:spPr bwMode="auto">
            <a:xfrm flipH="1">
              <a:off x="3852" y="1172"/>
              <a:ext cx="1400" cy="78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Line 28"/>
            <p:cNvSpPr>
              <a:spLocks noChangeShapeType="1"/>
            </p:cNvSpPr>
            <p:nvPr/>
          </p:nvSpPr>
          <p:spPr bwMode="auto">
            <a:xfrm flipH="1">
              <a:off x="3842" y="1712"/>
              <a:ext cx="1260" cy="24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Line 29"/>
            <p:cNvSpPr>
              <a:spLocks noChangeShapeType="1"/>
            </p:cNvSpPr>
            <p:nvPr/>
          </p:nvSpPr>
          <p:spPr bwMode="auto">
            <a:xfrm flipH="1" flipV="1">
              <a:off x="3852" y="1932"/>
              <a:ext cx="2100" cy="232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Line 30"/>
            <p:cNvSpPr>
              <a:spLocks noChangeShapeType="1"/>
            </p:cNvSpPr>
            <p:nvPr/>
          </p:nvSpPr>
          <p:spPr bwMode="auto">
            <a:xfrm flipH="1" flipV="1">
              <a:off x="3842" y="1942"/>
              <a:ext cx="1590" cy="83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Line 31"/>
            <p:cNvSpPr>
              <a:spLocks noChangeShapeType="1"/>
            </p:cNvSpPr>
            <p:nvPr/>
          </p:nvSpPr>
          <p:spPr bwMode="auto">
            <a:xfrm>
              <a:off x="3502" y="1062"/>
              <a:ext cx="370" cy="90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Line 32"/>
            <p:cNvSpPr>
              <a:spLocks noChangeShapeType="1"/>
            </p:cNvSpPr>
            <p:nvPr/>
          </p:nvSpPr>
          <p:spPr bwMode="auto">
            <a:xfrm>
              <a:off x="2642" y="1132"/>
              <a:ext cx="1230" cy="83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Line 33"/>
            <p:cNvSpPr>
              <a:spLocks noChangeShapeType="1"/>
            </p:cNvSpPr>
            <p:nvPr/>
          </p:nvSpPr>
          <p:spPr bwMode="auto">
            <a:xfrm>
              <a:off x="1812" y="1472"/>
              <a:ext cx="2050" cy="48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Line 34"/>
            <p:cNvSpPr>
              <a:spLocks noChangeShapeType="1"/>
            </p:cNvSpPr>
            <p:nvPr/>
          </p:nvSpPr>
          <p:spPr bwMode="auto">
            <a:xfrm>
              <a:off x="2502" y="1892"/>
              <a:ext cx="1340" cy="5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Line 35"/>
            <p:cNvSpPr>
              <a:spLocks noChangeShapeType="1"/>
            </p:cNvSpPr>
            <p:nvPr/>
          </p:nvSpPr>
          <p:spPr bwMode="auto">
            <a:xfrm flipV="1">
              <a:off x="1912" y="1962"/>
              <a:ext cx="1940" cy="29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Line 36"/>
            <p:cNvSpPr>
              <a:spLocks noChangeShapeType="1"/>
            </p:cNvSpPr>
            <p:nvPr/>
          </p:nvSpPr>
          <p:spPr bwMode="auto">
            <a:xfrm flipH="1">
              <a:off x="2344" y="1932"/>
              <a:ext cx="1538" cy="688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Line 37"/>
            <p:cNvSpPr>
              <a:spLocks noChangeShapeType="1"/>
            </p:cNvSpPr>
            <p:nvPr/>
          </p:nvSpPr>
          <p:spPr bwMode="auto">
            <a:xfrm flipH="1">
              <a:off x="3204" y="1942"/>
              <a:ext cx="658" cy="854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Line 38"/>
            <p:cNvSpPr>
              <a:spLocks noChangeShapeType="1"/>
            </p:cNvSpPr>
            <p:nvPr/>
          </p:nvSpPr>
          <p:spPr bwMode="auto">
            <a:xfrm>
              <a:off x="3862" y="1942"/>
              <a:ext cx="250" cy="93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Line 39"/>
            <p:cNvSpPr>
              <a:spLocks noChangeShapeType="1"/>
            </p:cNvSpPr>
            <p:nvPr/>
          </p:nvSpPr>
          <p:spPr bwMode="auto">
            <a:xfrm>
              <a:off x="3862" y="1952"/>
              <a:ext cx="838" cy="682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Line 40"/>
            <p:cNvSpPr>
              <a:spLocks noChangeShapeType="1"/>
            </p:cNvSpPr>
            <p:nvPr/>
          </p:nvSpPr>
          <p:spPr bwMode="auto">
            <a:xfrm flipH="1" flipV="1">
              <a:off x="3266" y="1282"/>
              <a:ext cx="576" cy="66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Line 41"/>
            <p:cNvSpPr>
              <a:spLocks noChangeShapeType="1"/>
            </p:cNvSpPr>
            <p:nvPr/>
          </p:nvSpPr>
          <p:spPr bwMode="auto">
            <a:xfrm flipH="1">
              <a:off x="3582" y="1962"/>
              <a:ext cx="260" cy="108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Line 42"/>
            <p:cNvSpPr>
              <a:spLocks noChangeShapeType="1"/>
            </p:cNvSpPr>
            <p:nvPr/>
          </p:nvSpPr>
          <p:spPr bwMode="auto">
            <a:xfrm flipV="1">
              <a:off x="2642" y="1952"/>
              <a:ext cx="1220" cy="99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Line 43"/>
            <p:cNvSpPr>
              <a:spLocks noChangeShapeType="1"/>
            </p:cNvSpPr>
            <p:nvPr/>
          </p:nvSpPr>
          <p:spPr bwMode="auto">
            <a:xfrm flipH="1">
              <a:off x="3862" y="922"/>
              <a:ext cx="160" cy="1030"/>
            </a:xfrm>
            <a:prstGeom prst="line">
              <a:avLst/>
            </a:prstGeom>
            <a:noFill/>
            <a:ln w="28575">
              <a:solidFill>
                <a:srgbClr val="777777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4404047" y="5402957"/>
            <a:ext cx="277812" cy="371475"/>
            <a:chOff x="3464" y="2930"/>
            <a:chExt cx="234" cy="234"/>
          </a:xfrm>
        </p:grpSpPr>
        <p:sp>
          <p:nvSpPr>
            <p:cNvPr id="172" name="Oval 45"/>
            <p:cNvSpPr>
              <a:spLocks noChangeArrowheads="1"/>
            </p:cNvSpPr>
            <p:nvPr/>
          </p:nvSpPr>
          <p:spPr bwMode="auto">
            <a:xfrm>
              <a:off x="3464" y="2930"/>
              <a:ext cx="234" cy="234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algn="ctr" defTabSz="814388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Oval 46"/>
            <p:cNvSpPr>
              <a:spLocks noChangeArrowheads="1"/>
            </p:cNvSpPr>
            <p:nvPr/>
          </p:nvSpPr>
          <p:spPr bwMode="auto">
            <a:xfrm>
              <a:off x="3510" y="2943"/>
              <a:ext cx="142" cy="1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5039047" y="5117207"/>
            <a:ext cx="279400" cy="371475"/>
            <a:chOff x="3998" y="2750"/>
            <a:chExt cx="234" cy="234"/>
          </a:xfrm>
        </p:grpSpPr>
        <p:sp>
          <p:nvSpPr>
            <p:cNvPr id="175" name="Oval 48"/>
            <p:cNvSpPr>
              <a:spLocks noChangeArrowheads="1"/>
            </p:cNvSpPr>
            <p:nvPr/>
          </p:nvSpPr>
          <p:spPr bwMode="auto">
            <a:xfrm>
              <a:off x="3998" y="2750"/>
              <a:ext cx="234" cy="234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Oval 49"/>
            <p:cNvSpPr>
              <a:spLocks noChangeArrowheads="1"/>
            </p:cNvSpPr>
            <p:nvPr/>
          </p:nvSpPr>
          <p:spPr bwMode="auto">
            <a:xfrm>
              <a:off x="4044" y="2763"/>
              <a:ext cx="142" cy="1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5753422" y="4783832"/>
            <a:ext cx="279400" cy="371475"/>
            <a:chOff x="804" y="2568"/>
            <a:chExt cx="630" cy="630"/>
          </a:xfrm>
        </p:grpSpPr>
        <p:sp>
          <p:nvSpPr>
            <p:cNvPr id="178" name="Oval 51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Oval 52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7232972" y="4012307"/>
            <a:ext cx="279400" cy="371475"/>
            <a:chOff x="804" y="2568"/>
            <a:chExt cx="630" cy="630"/>
          </a:xfrm>
        </p:grpSpPr>
        <p:sp>
          <p:nvSpPr>
            <p:cNvPr id="181" name="Oval 54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Oval 55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6232847" y="3307457"/>
            <a:ext cx="279400" cy="371475"/>
            <a:chOff x="804" y="2568"/>
            <a:chExt cx="630" cy="630"/>
          </a:xfrm>
        </p:grpSpPr>
        <p:sp>
          <p:nvSpPr>
            <p:cNvPr id="184" name="Oval 57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Oval 58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6412234" y="2402582"/>
            <a:ext cx="277813" cy="371475"/>
            <a:chOff x="804" y="2568"/>
            <a:chExt cx="630" cy="630"/>
          </a:xfrm>
        </p:grpSpPr>
        <p:sp>
          <p:nvSpPr>
            <p:cNvPr id="187" name="Oval 60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Oval 61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Group 62"/>
          <p:cNvGrpSpPr>
            <a:grpSpLocks/>
          </p:cNvGrpSpPr>
          <p:nvPr/>
        </p:nvGrpSpPr>
        <p:grpSpPr bwMode="auto">
          <a:xfrm>
            <a:off x="5567684" y="2231132"/>
            <a:ext cx="279400" cy="371475"/>
            <a:chOff x="804" y="2568"/>
            <a:chExt cx="630" cy="630"/>
          </a:xfrm>
        </p:grpSpPr>
        <p:sp>
          <p:nvSpPr>
            <p:cNvPr id="190" name="Oval 63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Oval 64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932684" y="2050157"/>
            <a:ext cx="277813" cy="371475"/>
            <a:chOff x="3908" y="818"/>
            <a:chExt cx="234" cy="234"/>
          </a:xfrm>
        </p:grpSpPr>
        <p:sp>
          <p:nvSpPr>
            <p:cNvPr id="193" name="Oval 66"/>
            <p:cNvSpPr>
              <a:spLocks noChangeArrowheads="1"/>
            </p:cNvSpPr>
            <p:nvPr/>
          </p:nvSpPr>
          <p:spPr bwMode="auto">
            <a:xfrm>
              <a:off x="3908" y="818"/>
              <a:ext cx="234" cy="234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Oval 67"/>
            <p:cNvSpPr>
              <a:spLocks noChangeArrowheads="1"/>
            </p:cNvSpPr>
            <p:nvPr/>
          </p:nvSpPr>
          <p:spPr bwMode="auto">
            <a:xfrm>
              <a:off x="3954" y="831"/>
              <a:ext cx="142" cy="1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Group 68"/>
          <p:cNvGrpSpPr>
            <a:grpSpLocks/>
          </p:cNvGrpSpPr>
          <p:nvPr/>
        </p:nvGrpSpPr>
        <p:grpSpPr bwMode="auto">
          <a:xfrm>
            <a:off x="4318322" y="2240657"/>
            <a:ext cx="277812" cy="371475"/>
            <a:chOff x="3392" y="938"/>
            <a:chExt cx="234" cy="234"/>
          </a:xfrm>
        </p:grpSpPr>
        <p:sp>
          <p:nvSpPr>
            <p:cNvPr id="196" name="Oval 69"/>
            <p:cNvSpPr>
              <a:spLocks noChangeArrowheads="1"/>
            </p:cNvSpPr>
            <p:nvPr/>
          </p:nvSpPr>
          <p:spPr bwMode="auto">
            <a:xfrm>
              <a:off x="3392" y="938"/>
              <a:ext cx="234" cy="234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Oval 70"/>
            <p:cNvSpPr>
              <a:spLocks noChangeArrowheads="1"/>
            </p:cNvSpPr>
            <p:nvPr/>
          </p:nvSpPr>
          <p:spPr bwMode="auto">
            <a:xfrm>
              <a:off x="3438" y="951"/>
              <a:ext cx="142" cy="1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71"/>
          <p:cNvGrpSpPr>
            <a:grpSpLocks/>
          </p:cNvGrpSpPr>
          <p:nvPr/>
        </p:nvGrpSpPr>
        <p:grpSpPr bwMode="auto">
          <a:xfrm>
            <a:off x="2302197" y="2897882"/>
            <a:ext cx="279400" cy="371475"/>
            <a:chOff x="804" y="2568"/>
            <a:chExt cx="630" cy="630"/>
          </a:xfrm>
        </p:grpSpPr>
        <p:sp>
          <p:nvSpPr>
            <p:cNvPr id="199" name="Oval 72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Oval 73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Group 74"/>
          <p:cNvGrpSpPr>
            <a:grpSpLocks/>
          </p:cNvGrpSpPr>
          <p:nvPr/>
        </p:nvGrpSpPr>
        <p:grpSpPr bwMode="auto">
          <a:xfrm>
            <a:off x="3095947" y="3564632"/>
            <a:ext cx="279400" cy="371475"/>
            <a:chOff x="804" y="2568"/>
            <a:chExt cx="630" cy="630"/>
          </a:xfrm>
        </p:grpSpPr>
        <p:sp>
          <p:nvSpPr>
            <p:cNvPr id="202" name="Oval 75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Oval 76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2424434" y="4126607"/>
            <a:ext cx="277813" cy="371475"/>
            <a:chOff x="804" y="2568"/>
            <a:chExt cx="630" cy="630"/>
          </a:xfrm>
        </p:grpSpPr>
        <p:sp>
          <p:nvSpPr>
            <p:cNvPr id="205" name="Oval 78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Oval 79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2930847" y="4726682"/>
            <a:ext cx="279400" cy="371475"/>
            <a:chOff x="804" y="2568"/>
            <a:chExt cx="630" cy="630"/>
          </a:xfrm>
        </p:grpSpPr>
        <p:sp>
          <p:nvSpPr>
            <p:cNvPr id="208" name="Oval 81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Oval 82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Group 83"/>
          <p:cNvGrpSpPr>
            <a:grpSpLocks/>
          </p:cNvGrpSpPr>
          <p:nvPr/>
        </p:nvGrpSpPr>
        <p:grpSpPr bwMode="auto">
          <a:xfrm>
            <a:off x="3295972" y="5250557"/>
            <a:ext cx="279400" cy="371475"/>
            <a:chOff x="804" y="2568"/>
            <a:chExt cx="630" cy="630"/>
          </a:xfrm>
        </p:grpSpPr>
        <p:sp>
          <p:nvSpPr>
            <p:cNvPr id="211" name="Oval 84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Oval 85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" name="Group 86"/>
          <p:cNvGrpSpPr>
            <a:grpSpLocks/>
          </p:cNvGrpSpPr>
          <p:nvPr/>
        </p:nvGrpSpPr>
        <p:grpSpPr bwMode="auto">
          <a:xfrm>
            <a:off x="3961134" y="5031482"/>
            <a:ext cx="277813" cy="371475"/>
            <a:chOff x="804" y="2568"/>
            <a:chExt cx="630" cy="630"/>
          </a:xfrm>
        </p:grpSpPr>
        <p:sp>
          <p:nvSpPr>
            <p:cNvPr id="214" name="Oval 87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Oval 88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Group 89"/>
          <p:cNvGrpSpPr>
            <a:grpSpLocks/>
          </p:cNvGrpSpPr>
          <p:nvPr/>
        </p:nvGrpSpPr>
        <p:grpSpPr bwMode="auto">
          <a:xfrm>
            <a:off x="4018284" y="2602607"/>
            <a:ext cx="277813" cy="371475"/>
            <a:chOff x="804" y="2568"/>
            <a:chExt cx="630" cy="630"/>
          </a:xfrm>
        </p:grpSpPr>
        <p:sp>
          <p:nvSpPr>
            <p:cNvPr id="217" name="Oval 90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Oval 91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Group 92"/>
          <p:cNvGrpSpPr>
            <a:grpSpLocks/>
          </p:cNvGrpSpPr>
          <p:nvPr/>
        </p:nvGrpSpPr>
        <p:grpSpPr bwMode="auto">
          <a:xfrm>
            <a:off x="3303909" y="2383532"/>
            <a:ext cx="277813" cy="371475"/>
            <a:chOff x="804" y="2568"/>
            <a:chExt cx="630" cy="630"/>
          </a:xfrm>
        </p:grpSpPr>
        <p:sp>
          <p:nvSpPr>
            <p:cNvPr id="220" name="Oval 93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Oval 94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Group 95"/>
          <p:cNvGrpSpPr>
            <a:grpSpLocks/>
          </p:cNvGrpSpPr>
          <p:nvPr/>
        </p:nvGrpSpPr>
        <p:grpSpPr bwMode="auto">
          <a:xfrm>
            <a:off x="6683697" y="4305995"/>
            <a:ext cx="279400" cy="371475"/>
            <a:chOff x="804" y="2568"/>
            <a:chExt cx="630" cy="630"/>
          </a:xfrm>
        </p:grpSpPr>
        <p:sp>
          <p:nvSpPr>
            <p:cNvPr id="223" name="Oval 96"/>
            <p:cNvSpPr>
              <a:spLocks noChangeArrowheads="1"/>
            </p:cNvSpPr>
            <p:nvPr/>
          </p:nvSpPr>
          <p:spPr bwMode="auto">
            <a:xfrm>
              <a:off x="804" y="2568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4B87C3"/>
                </a:gs>
                <a:gs pos="100000">
                  <a:srgbClr val="1B3147"/>
                </a:gs>
              </a:gsLst>
              <a:path path="shape">
                <a:fillToRect l="50000" t="50000" r="50000" b="50000"/>
              </a:path>
            </a:gradFill>
            <a:ln w="127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Oval 97"/>
            <p:cNvSpPr>
              <a:spLocks noChangeArrowheads="1"/>
            </p:cNvSpPr>
            <p:nvPr/>
          </p:nvSpPr>
          <p:spPr bwMode="auto">
            <a:xfrm>
              <a:off x="927" y="2604"/>
              <a:ext cx="384" cy="28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4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25" name="Picture 99" descr="woman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372" y="2145407"/>
            <a:ext cx="8874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" name="Picture 100" descr="man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534" y="4875907"/>
            <a:ext cx="885825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" name="Picture 101" descr="man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4997" y="3777357"/>
            <a:ext cx="885825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" name="Picture 102" descr="man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2159" y="2677220"/>
            <a:ext cx="8858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" name="Picture 103" descr="man4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3484" y="2324795"/>
            <a:ext cx="8858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" name="Picture 104" descr="man5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3059" y="5191820"/>
            <a:ext cx="887413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" name="Picture 105" descr="man6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95822" y="3890070"/>
            <a:ext cx="8858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" name="Picture 106" descr="man7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32647" y="1813620"/>
            <a:ext cx="8858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3" name="Picture 107" descr="man8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34397" y="3088382"/>
            <a:ext cx="885825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" name="Picture 108" descr="man9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87972" y="3313807"/>
            <a:ext cx="8874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" name="Picture 109" descr="man10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54659" y="5028307"/>
            <a:ext cx="887413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" name="Picture 110" descr="woman8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62597" y="2153345"/>
            <a:ext cx="8858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" name="Picture 111" descr="woman3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85247" y="4042470"/>
            <a:ext cx="8858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" name="Picture 112" descr="woman4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18109" y="4464745"/>
            <a:ext cx="8858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" name="Picture 113" descr="woman5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277172" y="1967607"/>
            <a:ext cx="885825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" name="Picture 114" descr="woman6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32522" y="4779070"/>
            <a:ext cx="8858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" name="Picture 115" descr="woman7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20047" y="4561582"/>
            <a:ext cx="8874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" name="Picture 116" descr="woman6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24634" y="1966020"/>
            <a:ext cx="8858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" name="Picture 117" descr="woman5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46534" y="4752082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" name="Picture 118" descr="man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5484" y="191522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" name="Picture 119" descr="man7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0909" y="2786757"/>
            <a:ext cx="13620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" name="Picture 120" descr="woman4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04109" y="3434457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" name="Picture 121" descr="woman3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42022" y="3137595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Picture 122" descr="man8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084" y="3994845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Picture 123" descr="woman6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48872" y="3850382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Picture 125" descr="woman7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65984" y="2874070"/>
            <a:ext cx="8858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" name="Picture 126" descr="man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0384" y="4139307"/>
            <a:ext cx="885825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" name="Picture 127" descr="woman8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56772" y="4985445"/>
            <a:ext cx="8858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" name="Picture 130" descr="woman5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97922" y="4548882"/>
            <a:ext cx="885825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Picture 124" descr="man5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7622" y="1553344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5" name="Picture 105" descr="man6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92018" y="5277892"/>
            <a:ext cx="8858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" name="Rectangle 150"/>
          <p:cNvSpPr/>
          <p:nvPr/>
        </p:nvSpPr>
        <p:spPr>
          <a:xfrm>
            <a:off x="2621235" y="116632"/>
            <a:ext cx="627124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Change in the </a:t>
            </a:r>
            <a:r>
              <a:rPr lang="fr-FR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way</a:t>
            </a:r>
            <a:r>
              <a:rPr lang="fr-FR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fr-FR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we</a:t>
            </a:r>
            <a:r>
              <a:rPr lang="fr-FR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fr-FR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work</a:t>
            </a:r>
            <a:r>
              <a:rPr lang="fr-FR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</a:t>
            </a:r>
            <a:r>
              <a:rPr lang="fr-FR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where</a:t>
            </a:r>
            <a:r>
              <a:rPr lang="fr-FR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fr-FR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we</a:t>
            </a:r>
            <a:r>
              <a:rPr lang="fr-FR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fr-FR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work</a:t>
            </a:r>
            <a:r>
              <a:rPr lang="fr-FR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how </a:t>
            </a:r>
            <a:r>
              <a:rPr lang="fr-FR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we</a:t>
            </a:r>
            <a:r>
              <a:rPr lang="fr-FR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fr-FR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work</a:t>
            </a:r>
            <a:r>
              <a:rPr lang="fr-FR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and </a:t>
            </a:r>
            <a:r>
              <a:rPr lang="fr-FR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even</a:t>
            </a:r>
            <a:r>
              <a:rPr lang="fr-FR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the nature of the </a:t>
            </a:r>
            <a:r>
              <a:rPr lang="fr-FR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work</a:t>
            </a:r>
            <a:r>
              <a:rPr lang="fr-FR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fr-FR" sz="28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itself</a:t>
            </a:r>
            <a:endParaRPr lang="fr-FR" sz="28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horizons.typepad.fr/accueil/WindowsLiveWriter/bebe-cou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256830"/>
            <a:ext cx="259266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40806"/>
            <a:ext cx="5003800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http://prayerwarriors.files.wordpress.com/2010/08/people-runn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410074"/>
            <a:ext cx="5010150" cy="244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555776" y="365755"/>
            <a:ext cx="6264696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Ageing – Staff &amp; Citizens</a:t>
            </a:r>
            <a:endParaRPr lang="fr-BE" sz="4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4655</TotalTime>
  <Words>700</Words>
  <Application>Microsoft Office PowerPoint</Application>
  <PresentationFormat>Affichage à l'écran (4:3)</PresentationFormat>
  <Paragraphs>185</Paragraphs>
  <Slides>74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75" baseType="lpstr">
      <vt:lpstr>Standaardontwerp</vt:lpstr>
      <vt:lpstr> Top Executive role &amp; development</vt:lpstr>
      <vt:lpstr>329 Mio #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Leader Makes Decision</vt:lpstr>
      <vt:lpstr>Leader takes Risks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3 pillars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Bevorderen van de Diversiteit binnen de federale overheid</dc:title>
  <dc:creator>fbruneel</dc:creator>
  <cp:lastModifiedBy>hamande_jack</cp:lastModifiedBy>
  <cp:revision>627</cp:revision>
  <dcterms:created xsi:type="dcterms:W3CDTF">2007-10-10T13:28:04Z</dcterms:created>
  <dcterms:modified xsi:type="dcterms:W3CDTF">2012-10-16T05:46:58Z</dcterms:modified>
</cp:coreProperties>
</file>